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7F7AB-DDF5-4417-976D-8C58E1F2EA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F2D3A-CF4F-4317-9791-9552282D26F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700" dirty="0"/>
            <a:t>Всего государственных документов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700" dirty="0"/>
            <a:t>(1944-2019 гг.) - </a:t>
          </a:r>
          <a:r>
            <a:rPr lang="ru-RU" sz="3200" b="1" dirty="0"/>
            <a:t>378</a:t>
          </a:r>
        </a:p>
      </dgm:t>
    </dgm:pt>
    <dgm:pt modelId="{B5F0D44C-1A62-47EE-87CC-F1D62CF27F6F}" type="parTrans" cxnId="{D3658235-3A69-4306-8F16-92972FAE0E96}">
      <dgm:prSet/>
      <dgm:spPr/>
      <dgm:t>
        <a:bodyPr/>
        <a:lstStyle/>
        <a:p>
          <a:endParaRPr lang="ru-RU"/>
        </a:p>
      </dgm:t>
    </dgm:pt>
    <dgm:pt modelId="{ED200B25-0765-4D66-9AB8-7326FFE8DBC5}" type="sibTrans" cxnId="{D3658235-3A69-4306-8F16-92972FAE0E96}">
      <dgm:prSet/>
      <dgm:spPr/>
      <dgm:t>
        <a:bodyPr/>
        <a:lstStyle/>
        <a:p>
          <a:endParaRPr lang="ru-RU"/>
        </a:p>
      </dgm:t>
    </dgm:pt>
    <dgm:pt modelId="{C119B85C-8C85-4F1F-A35F-2FEBD8B485B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dirty="0"/>
            <a:t>ТАО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dirty="0"/>
            <a:t>(1944-1964)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/>
            <a:t>122</a:t>
          </a:r>
          <a:endParaRPr lang="ru-RU" sz="2400" b="1" dirty="0"/>
        </a:p>
      </dgm:t>
    </dgm:pt>
    <dgm:pt modelId="{DA57A240-A931-4C3C-B109-291BE7395ED7}" type="parTrans" cxnId="{6913B555-F9F1-4E1E-B9B4-CBA67D0DB363}">
      <dgm:prSet/>
      <dgm:spPr/>
      <dgm:t>
        <a:bodyPr/>
        <a:lstStyle/>
        <a:p>
          <a:endParaRPr lang="ru-RU"/>
        </a:p>
      </dgm:t>
    </dgm:pt>
    <dgm:pt modelId="{C9779F72-678B-4C06-AB90-4281A1A5692A}" type="sibTrans" cxnId="{6913B555-F9F1-4E1E-B9B4-CBA67D0DB363}">
      <dgm:prSet/>
      <dgm:spPr/>
      <dgm:t>
        <a:bodyPr/>
        <a:lstStyle/>
        <a:p>
          <a:endParaRPr lang="ru-RU"/>
        </a:p>
      </dgm:t>
    </dgm:pt>
    <dgm:pt modelId="{9E7A4F29-FFE9-482F-9328-C0E56ABA372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/>
            <a:t>Тувинская АССР (1965-1991)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/>
            <a:t>247</a:t>
          </a:r>
          <a:endParaRPr lang="ru-RU" sz="2300" b="1" dirty="0"/>
        </a:p>
      </dgm:t>
    </dgm:pt>
    <dgm:pt modelId="{AA0EE523-60F7-43E1-8DBF-4A490BA21FF2}" type="parTrans" cxnId="{9B8D887A-E87C-4F93-9869-4049EED2DF0E}">
      <dgm:prSet/>
      <dgm:spPr/>
      <dgm:t>
        <a:bodyPr/>
        <a:lstStyle/>
        <a:p>
          <a:endParaRPr lang="ru-RU"/>
        </a:p>
      </dgm:t>
    </dgm:pt>
    <dgm:pt modelId="{CC1EF537-5EC8-4463-850C-36487F5B1AEA}" type="sibTrans" cxnId="{9B8D887A-E87C-4F93-9869-4049EED2DF0E}">
      <dgm:prSet/>
      <dgm:spPr/>
      <dgm:t>
        <a:bodyPr/>
        <a:lstStyle/>
        <a:p>
          <a:endParaRPr lang="ru-RU"/>
        </a:p>
      </dgm:t>
    </dgm:pt>
    <dgm:pt modelId="{50DCCAEC-B5E7-421E-95B4-FD9A9580490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err="1"/>
            <a:t>Респ</a:t>
          </a:r>
          <a:r>
            <a:rPr lang="ru-RU" sz="2300" dirty="0"/>
            <a:t>. Тыва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/>
            <a:t>(1992-2019)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/>
            <a:t>9</a:t>
          </a:r>
        </a:p>
      </dgm:t>
    </dgm:pt>
    <dgm:pt modelId="{EF032438-218F-4AAA-B83E-C0B665BA861F}" type="parTrans" cxnId="{7B25EB16-1A9F-4F78-82C0-584A5BC17955}">
      <dgm:prSet/>
      <dgm:spPr/>
      <dgm:t>
        <a:bodyPr/>
        <a:lstStyle/>
        <a:p>
          <a:endParaRPr lang="ru-RU"/>
        </a:p>
      </dgm:t>
    </dgm:pt>
    <dgm:pt modelId="{8CE21EF5-27AC-49AB-8797-48013428F4F2}" type="sibTrans" cxnId="{7B25EB16-1A9F-4F78-82C0-584A5BC17955}">
      <dgm:prSet/>
      <dgm:spPr/>
      <dgm:t>
        <a:bodyPr/>
        <a:lstStyle/>
        <a:p>
          <a:endParaRPr lang="ru-RU"/>
        </a:p>
      </dgm:t>
    </dgm:pt>
    <dgm:pt modelId="{119221FC-0D58-4135-90A5-74DA58125264}" type="pres">
      <dgm:prSet presAssocID="{9017F7AB-DDF5-4417-976D-8C58E1F2EA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5097FF-C49D-4EC7-AFDD-EE36F7A2FEAB}" type="pres">
      <dgm:prSet presAssocID="{CD2F2D3A-CF4F-4317-9791-9552282D26F0}" presName="hierRoot1" presStyleCnt="0"/>
      <dgm:spPr/>
    </dgm:pt>
    <dgm:pt modelId="{4BCC7A23-8B08-45BA-808B-923ED595EA81}" type="pres">
      <dgm:prSet presAssocID="{CD2F2D3A-CF4F-4317-9791-9552282D26F0}" presName="composite" presStyleCnt="0"/>
      <dgm:spPr/>
    </dgm:pt>
    <dgm:pt modelId="{F36D4646-EA4A-4255-8EB7-B3662D68F914}" type="pres">
      <dgm:prSet presAssocID="{CD2F2D3A-CF4F-4317-9791-9552282D26F0}" presName="background" presStyleLbl="node0" presStyleIdx="0" presStyleCnt="1"/>
      <dgm:spPr/>
    </dgm:pt>
    <dgm:pt modelId="{7445ED60-3217-4CC5-AD0A-B211B721DAB3}" type="pres">
      <dgm:prSet presAssocID="{CD2F2D3A-CF4F-4317-9791-9552282D26F0}" presName="text" presStyleLbl="fgAcc0" presStyleIdx="0" presStyleCnt="1" custScaleX="296707" custScaleY="108270">
        <dgm:presLayoutVars>
          <dgm:chPref val="3"/>
        </dgm:presLayoutVars>
      </dgm:prSet>
      <dgm:spPr/>
    </dgm:pt>
    <dgm:pt modelId="{B7BD95C9-F261-4887-A7B6-2F627B7A918F}" type="pres">
      <dgm:prSet presAssocID="{CD2F2D3A-CF4F-4317-9791-9552282D26F0}" presName="hierChild2" presStyleCnt="0"/>
      <dgm:spPr/>
    </dgm:pt>
    <dgm:pt modelId="{5820ED63-73C4-48A5-AE30-E175DAA050B6}" type="pres">
      <dgm:prSet presAssocID="{DA57A240-A931-4C3C-B109-291BE7395ED7}" presName="Name10" presStyleLbl="parChTrans1D2" presStyleIdx="0" presStyleCnt="3"/>
      <dgm:spPr/>
    </dgm:pt>
    <dgm:pt modelId="{C2C6BBE2-B1DE-496B-94C7-020DA39CF191}" type="pres">
      <dgm:prSet presAssocID="{C119B85C-8C85-4F1F-A35F-2FEBD8B485B5}" presName="hierRoot2" presStyleCnt="0"/>
      <dgm:spPr/>
    </dgm:pt>
    <dgm:pt modelId="{5EB75968-671D-495C-9256-7FC8BCED6424}" type="pres">
      <dgm:prSet presAssocID="{C119B85C-8C85-4F1F-A35F-2FEBD8B485B5}" presName="composite2" presStyleCnt="0"/>
      <dgm:spPr/>
    </dgm:pt>
    <dgm:pt modelId="{01C18148-C84D-4933-B414-313C4B38DF15}" type="pres">
      <dgm:prSet presAssocID="{C119B85C-8C85-4F1F-A35F-2FEBD8B485B5}" presName="background2" presStyleLbl="node2" presStyleIdx="0" presStyleCnt="3"/>
      <dgm:spPr/>
    </dgm:pt>
    <dgm:pt modelId="{B38505ED-95FF-48AC-BB96-E83B6010CA4E}" type="pres">
      <dgm:prSet presAssocID="{C119B85C-8C85-4F1F-A35F-2FEBD8B485B5}" presName="text2" presStyleLbl="fgAcc2" presStyleIdx="0" presStyleCnt="3">
        <dgm:presLayoutVars>
          <dgm:chPref val="3"/>
        </dgm:presLayoutVars>
      </dgm:prSet>
      <dgm:spPr/>
    </dgm:pt>
    <dgm:pt modelId="{06CF860C-09B8-49D9-B536-64FDA4BCEF56}" type="pres">
      <dgm:prSet presAssocID="{C119B85C-8C85-4F1F-A35F-2FEBD8B485B5}" presName="hierChild3" presStyleCnt="0"/>
      <dgm:spPr/>
    </dgm:pt>
    <dgm:pt modelId="{333D7FCC-4F8B-492F-9105-CCD8F7828450}" type="pres">
      <dgm:prSet presAssocID="{AA0EE523-60F7-43E1-8DBF-4A490BA21FF2}" presName="Name10" presStyleLbl="parChTrans1D2" presStyleIdx="1" presStyleCnt="3"/>
      <dgm:spPr/>
    </dgm:pt>
    <dgm:pt modelId="{49DFD086-AF28-49C6-BFFC-8A423804EAD6}" type="pres">
      <dgm:prSet presAssocID="{9E7A4F29-FFE9-482F-9328-C0E56ABA3728}" presName="hierRoot2" presStyleCnt="0"/>
      <dgm:spPr/>
    </dgm:pt>
    <dgm:pt modelId="{C53C25B7-6DC0-42E7-9707-DEFE2054A902}" type="pres">
      <dgm:prSet presAssocID="{9E7A4F29-FFE9-482F-9328-C0E56ABA3728}" presName="composite2" presStyleCnt="0"/>
      <dgm:spPr/>
    </dgm:pt>
    <dgm:pt modelId="{2DEEED54-4DFE-49C4-A79B-D6B2B69903A2}" type="pres">
      <dgm:prSet presAssocID="{9E7A4F29-FFE9-482F-9328-C0E56ABA3728}" presName="background2" presStyleLbl="node2" presStyleIdx="1" presStyleCnt="3"/>
      <dgm:spPr/>
    </dgm:pt>
    <dgm:pt modelId="{AEA10D5D-5E86-4A9C-9429-79B407D9E07E}" type="pres">
      <dgm:prSet presAssocID="{9E7A4F29-FFE9-482F-9328-C0E56ABA3728}" presName="text2" presStyleLbl="fgAcc2" presStyleIdx="1" presStyleCnt="3" custScaleX="119586" custScaleY="101113">
        <dgm:presLayoutVars>
          <dgm:chPref val="3"/>
        </dgm:presLayoutVars>
      </dgm:prSet>
      <dgm:spPr/>
    </dgm:pt>
    <dgm:pt modelId="{20390996-4F47-4FBA-9D3C-337BEF8C83D1}" type="pres">
      <dgm:prSet presAssocID="{9E7A4F29-FFE9-482F-9328-C0E56ABA3728}" presName="hierChild3" presStyleCnt="0"/>
      <dgm:spPr/>
    </dgm:pt>
    <dgm:pt modelId="{A2D5AAB0-6F6F-4449-8FD5-710F403DB503}" type="pres">
      <dgm:prSet presAssocID="{EF032438-218F-4AAA-B83E-C0B665BA861F}" presName="Name10" presStyleLbl="parChTrans1D2" presStyleIdx="2" presStyleCnt="3"/>
      <dgm:spPr/>
    </dgm:pt>
    <dgm:pt modelId="{2F83DB74-C4FD-4FA8-8B87-C09F5041DA75}" type="pres">
      <dgm:prSet presAssocID="{50DCCAEC-B5E7-421E-95B4-FD9A95804909}" presName="hierRoot2" presStyleCnt="0"/>
      <dgm:spPr/>
    </dgm:pt>
    <dgm:pt modelId="{2E434079-0CB6-4F38-8030-6E16D2F90858}" type="pres">
      <dgm:prSet presAssocID="{50DCCAEC-B5E7-421E-95B4-FD9A95804909}" presName="composite2" presStyleCnt="0"/>
      <dgm:spPr/>
    </dgm:pt>
    <dgm:pt modelId="{017C9622-0408-42A7-A85C-0B09BD6BDA2E}" type="pres">
      <dgm:prSet presAssocID="{50DCCAEC-B5E7-421E-95B4-FD9A95804909}" presName="background2" presStyleLbl="node2" presStyleIdx="2" presStyleCnt="3"/>
      <dgm:spPr/>
    </dgm:pt>
    <dgm:pt modelId="{FE66E433-A37E-495A-ADD3-B80D5E1F4F71}" type="pres">
      <dgm:prSet presAssocID="{50DCCAEC-B5E7-421E-95B4-FD9A95804909}" presName="text2" presStyleLbl="fgAcc2" presStyleIdx="2" presStyleCnt="3" custScaleX="116029">
        <dgm:presLayoutVars>
          <dgm:chPref val="3"/>
        </dgm:presLayoutVars>
      </dgm:prSet>
      <dgm:spPr/>
    </dgm:pt>
    <dgm:pt modelId="{F9041312-0733-45CC-8B0C-38893E5B1720}" type="pres">
      <dgm:prSet presAssocID="{50DCCAEC-B5E7-421E-95B4-FD9A95804909}" presName="hierChild3" presStyleCnt="0"/>
      <dgm:spPr/>
    </dgm:pt>
  </dgm:ptLst>
  <dgm:cxnLst>
    <dgm:cxn modelId="{359A740A-4316-4B86-BFC8-99332368DA70}" type="presOf" srcId="{50DCCAEC-B5E7-421E-95B4-FD9A95804909}" destId="{FE66E433-A37E-495A-ADD3-B80D5E1F4F71}" srcOrd="0" destOrd="0" presId="urn:microsoft.com/office/officeart/2005/8/layout/hierarchy1"/>
    <dgm:cxn modelId="{7B25EB16-1A9F-4F78-82C0-584A5BC17955}" srcId="{CD2F2D3A-CF4F-4317-9791-9552282D26F0}" destId="{50DCCAEC-B5E7-421E-95B4-FD9A95804909}" srcOrd="2" destOrd="0" parTransId="{EF032438-218F-4AAA-B83E-C0B665BA861F}" sibTransId="{8CE21EF5-27AC-49AB-8797-48013428F4F2}"/>
    <dgm:cxn modelId="{40D18931-AFC7-4BD1-A9E3-204E852CD154}" type="presOf" srcId="{CD2F2D3A-CF4F-4317-9791-9552282D26F0}" destId="{7445ED60-3217-4CC5-AD0A-B211B721DAB3}" srcOrd="0" destOrd="0" presId="urn:microsoft.com/office/officeart/2005/8/layout/hierarchy1"/>
    <dgm:cxn modelId="{D3658235-3A69-4306-8F16-92972FAE0E96}" srcId="{9017F7AB-DDF5-4417-976D-8C58E1F2EA2F}" destId="{CD2F2D3A-CF4F-4317-9791-9552282D26F0}" srcOrd="0" destOrd="0" parTransId="{B5F0D44C-1A62-47EE-87CC-F1D62CF27F6F}" sibTransId="{ED200B25-0765-4D66-9AB8-7326FFE8DBC5}"/>
    <dgm:cxn modelId="{ACA44A4F-6A61-4BEB-AE6A-FD6CDDF90989}" type="presOf" srcId="{AA0EE523-60F7-43E1-8DBF-4A490BA21FF2}" destId="{333D7FCC-4F8B-492F-9105-CCD8F7828450}" srcOrd="0" destOrd="0" presId="urn:microsoft.com/office/officeart/2005/8/layout/hierarchy1"/>
    <dgm:cxn modelId="{11C59252-F88F-4626-98C9-650EEAE84673}" type="presOf" srcId="{DA57A240-A931-4C3C-B109-291BE7395ED7}" destId="{5820ED63-73C4-48A5-AE30-E175DAA050B6}" srcOrd="0" destOrd="0" presId="urn:microsoft.com/office/officeart/2005/8/layout/hierarchy1"/>
    <dgm:cxn modelId="{6913B555-F9F1-4E1E-B9B4-CBA67D0DB363}" srcId="{CD2F2D3A-CF4F-4317-9791-9552282D26F0}" destId="{C119B85C-8C85-4F1F-A35F-2FEBD8B485B5}" srcOrd="0" destOrd="0" parTransId="{DA57A240-A931-4C3C-B109-291BE7395ED7}" sibTransId="{C9779F72-678B-4C06-AB90-4281A1A5692A}"/>
    <dgm:cxn modelId="{94330476-F86E-48FE-A67D-7384B8C5BD11}" type="presOf" srcId="{EF032438-218F-4AAA-B83E-C0B665BA861F}" destId="{A2D5AAB0-6F6F-4449-8FD5-710F403DB503}" srcOrd="0" destOrd="0" presId="urn:microsoft.com/office/officeart/2005/8/layout/hierarchy1"/>
    <dgm:cxn modelId="{9B8D887A-E87C-4F93-9869-4049EED2DF0E}" srcId="{CD2F2D3A-CF4F-4317-9791-9552282D26F0}" destId="{9E7A4F29-FFE9-482F-9328-C0E56ABA3728}" srcOrd="1" destOrd="0" parTransId="{AA0EE523-60F7-43E1-8DBF-4A490BA21FF2}" sibTransId="{CC1EF537-5EC8-4463-850C-36487F5B1AEA}"/>
    <dgm:cxn modelId="{860639D8-6CF7-49E9-959E-513D5085C735}" type="presOf" srcId="{C119B85C-8C85-4F1F-A35F-2FEBD8B485B5}" destId="{B38505ED-95FF-48AC-BB96-E83B6010CA4E}" srcOrd="0" destOrd="0" presId="urn:microsoft.com/office/officeart/2005/8/layout/hierarchy1"/>
    <dgm:cxn modelId="{E73C4AE1-BEA6-46A9-BC9D-ACFDCE81C13B}" type="presOf" srcId="{9E7A4F29-FFE9-482F-9328-C0E56ABA3728}" destId="{AEA10D5D-5E86-4A9C-9429-79B407D9E07E}" srcOrd="0" destOrd="0" presId="urn:microsoft.com/office/officeart/2005/8/layout/hierarchy1"/>
    <dgm:cxn modelId="{870DF3EE-4E41-4527-9D46-11AE5C7F9869}" type="presOf" srcId="{9017F7AB-DDF5-4417-976D-8C58E1F2EA2F}" destId="{119221FC-0D58-4135-90A5-74DA58125264}" srcOrd="0" destOrd="0" presId="urn:microsoft.com/office/officeart/2005/8/layout/hierarchy1"/>
    <dgm:cxn modelId="{3AF62AB3-7DD9-4490-A006-34C94AB75F10}" type="presParOf" srcId="{119221FC-0D58-4135-90A5-74DA58125264}" destId="{8C5097FF-C49D-4EC7-AFDD-EE36F7A2FEAB}" srcOrd="0" destOrd="0" presId="urn:microsoft.com/office/officeart/2005/8/layout/hierarchy1"/>
    <dgm:cxn modelId="{6ED05EB9-C74F-4E5C-A567-52DBE75D00E6}" type="presParOf" srcId="{8C5097FF-C49D-4EC7-AFDD-EE36F7A2FEAB}" destId="{4BCC7A23-8B08-45BA-808B-923ED595EA81}" srcOrd="0" destOrd="0" presId="urn:microsoft.com/office/officeart/2005/8/layout/hierarchy1"/>
    <dgm:cxn modelId="{37C31540-68F5-42A1-9B59-9C0D09962764}" type="presParOf" srcId="{4BCC7A23-8B08-45BA-808B-923ED595EA81}" destId="{F36D4646-EA4A-4255-8EB7-B3662D68F914}" srcOrd="0" destOrd="0" presId="urn:microsoft.com/office/officeart/2005/8/layout/hierarchy1"/>
    <dgm:cxn modelId="{EC0C88D5-879F-4641-9160-E0EA99250653}" type="presParOf" srcId="{4BCC7A23-8B08-45BA-808B-923ED595EA81}" destId="{7445ED60-3217-4CC5-AD0A-B211B721DAB3}" srcOrd="1" destOrd="0" presId="urn:microsoft.com/office/officeart/2005/8/layout/hierarchy1"/>
    <dgm:cxn modelId="{65FEC56E-D533-4EA5-B25C-7B7D71B39899}" type="presParOf" srcId="{8C5097FF-C49D-4EC7-AFDD-EE36F7A2FEAB}" destId="{B7BD95C9-F261-4887-A7B6-2F627B7A918F}" srcOrd="1" destOrd="0" presId="urn:microsoft.com/office/officeart/2005/8/layout/hierarchy1"/>
    <dgm:cxn modelId="{AB77DF16-6BB0-482A-8EC2-2C8DC3B03B11}" type="presParOf" srcId="{B7BD95C9-F261-4887-A7B6-2F627B7A918F}" destId="{5820ED63-73C4-48A5-AE30-E175DAA050B6}" srcOrd="0" destOrd="0" presId="urn:microsoft.com/office/officeart/2005/8/layout/hierarchy1"/>
    <dgm:cxn modelId="{5FC8F4F6-CA8E-4B38-B780-1AB02E7165E9}" type="presParOf" srcId="{B7BD95C9-F261-4887-A7B6-2F627B7A918F}" destId="{C2C6BBE2-B1DE-496B-94C7-020DA39CF191}" srcOrd="1" destOrd="0" presId="urn:microsoft.com/office/officeart/2005/8/layout/hierarchy1"/>
    <dgm:cxn modelId="{21A8CF9C-7C58-4E1F-97A6-6E4CA88379F0}" type="presParOf" srcId="{C2C6BBE2-B1DE-496B-94C7-020DA39CF191}" destId="{5EB75968-671D-495C-9256-7FC8BCED6424}" srcOrd="0" destOrd="0" presId="urn:microsoft.com/office/officeart/2005/8/layout/hierarchy1"/>
    <dgm:cxn modelId="{6E2A8EDE-F2B2-415C-99BF-381FC307E4E3}" type="presParOf" srcId="{5EB75968-671D-495C-9256-7FC8BCED6424}" destId="{01C18148-C84D-4933-B414-313C4B38DF15}" srcOrd="0" destOrd="0" presId="urn:microsoft.com/office/officeart/2005/8/layout/hierarchy1"/>
    <dgm:cxn modelId="{3F200B4D-9E27-455A-85DA-FB1CF68DD8B9}" type="presParOf" srcId="{5EB75968-671D-495C-9256-7FC8BCED6424}" destId="{B38505ED-95FF-48AC-BB96-E83B6010CA4E}" srcOrd="1" destOrd="0" presId="urn:microsoft.com/office/officeart/2005/8/layout/hierarchy1"/>
    <dgm:cxn modelId="{5F29F159-2B3E-472D-9A83-FCF637996AE9}" type="presParOf" srcId="{C2C6BBE2-B1DE-496B-94C7-020DA39CF191}" destId="{06CF860C-09B8-49D9-B536-64FDA4BCEF56}" srcOrd="1" destOrd="0" presId="urn:microsoft.com/office/officeart/2005/8/layout/hierarchy1"/>
    <dgm:cxn modelId="{65FA1C89-0D76-4881-8A41-74CC0D6A43BB}" type="presParOf" srcId="{B7BD95C9-F261-4887-A7B6-2F627B7A918F}" destId="{333D7FCC-4F8B-492F-9105-CCD8F7828450}" srcOrd="2" destOrd="0" presId="urn:microsoft.com/office/officeart/2005/8/layout/hierarchy1"/>
    <dgm:cxn modelId="{5B707B19-6BAB-4EEB-8CCB-3BDD9FAB2956}" type="presParOf" srcId="{B7BD95C9-F261-4887-A7B6-2F627B7A918F}" destId="{49DFD086-AF28-49C6-BFFC-8A423804EAD6}" srcOrd="3" destOrd="0" presId="urn:microsoft.com/office/officeart/2005/8/layout/hierarchy1"/>
    <dgm:cxn modelId="{5E499581-5D6B-4848-91F4-FE2DEE8F6690}" type="presParOf" srcId="{49DFD086-AF28-49C6-BFFC-8A423804EAD6}" destId="{C53C25B7-6DC0-42E7-9707-DEFE2054A902}" srcOrd="0" destOrd="0" presId="urn:microsoft.com/office/officeart/2005/8/layout/hierarchy1"/>
    <dgm:cxn modelId="{C8DB0B9E-F245-4C2D-AF93-EC6AA17DF2A9}" type="presParOf" srcId="{C53C25B7-6DC0-42E7-9707-DEFE2054A902}" destId="{2DEEED54-4DFE-49C4-A79B-D6B2B69903A2}" srcOrd="0" destOrd="0" presId="urn:microsoft.com/office/officeart/2005/8/layout/hierarchy1"/>
    <dgm:cxn modelId="{5EB63144-32F6-4801-9E3C-0913E49600FC}" type="presParOf" srcId="{C53C25B7-6DC0-42E7-9707-DEFE2054A902}" destId="{AEA10D5D-5E86-4A9C-9429-79B407D9E07E}" srcOrd="1" destOrd="0" presId="urn:microsoft.com/office/officeart/2005/8/layout/hierarchy1"/>
    <dgm:cxn modelId="{9D53E787-01BC-4A26-846B-4738CCAF6A0D}" type="presParOf" srcId="{49DFD086-AF28-49C6-BFFC-8A423804EAD6}" destId="{20390996-4F47-4FBA-9D3C-337BEF8C83D1}" srcOrd="1" destOrd="0" presId="urn:microsoft.com/office/officeart/2005/8/layout/hierarchy1"/>
    <dgm:cxn modelId="{96F93828-0BF0-4878-AB77-2BFEB6A5576B}" type="presParOf" srcId="{B7BD95C9-F261-4887-A7B6-2F627B7A918F}" destId="{A2D5AAB0-6F6F-4449-8FD5-710F403DB503}" srcOrd="4" destOrd="0" presId="urn:microsoft.com/office/officeart/2005/8/layout/hierarchy1"/>
    <dgm:cxn modelId="{2DAEB5D9-FB6F-4CEB-9848-07100BD26981}" type="presParOf" srcId="{B7BD95C9-F261-4887-A7B6-2F627B7A918F}" destId="{2F83DB74-C4FD-4FA8-8B87-C09F5041DA75}" srcOrd="5" destOrd="0" presId="urn:microsoft.com/office/officeart/2005/8/layout/hierarchy1"/>
    <dgm:cxn modelId="{5C02B6E8-E879-4343-8EFF-57F335F0C65D}" type="presParOf" srcId="{2F83DB74-C4FD-4FA8-8B87-C09F5041DA75}" destId="{2E434079-0CB6-4F38-8030-6E16D2F90858}" srcOrd="0" destOrd="0" presId="urn:microsoft.com/office/officeart/2005/8/layout/hierarchy1"/>
    <dgm:cxn modelId="{C7D9B148-424E-4A95-86A1-84D33081C298}" type="presParOf" srcId="{2E434079-0CB6-4F38-8030-6E16D2F90858}" destId="{017C9622-0408-42A7-A85C-0B09BD6BDA2E}" srcOrd="0" destOrd="0" presId="urn:microsoft.com/office/officeart/2005/8/layout/hierarchy1"/>
    <dgm:cxn modelId="{D4143F8B-0104-4D14-9E36-9A78E3B22C65}" type="presParOf" srcId="{2E434079-0CB6-4F38-8030-6E16D2F90858}" destId="{FE66E433-A37E-495A-ADD3-B80D5E1F4F71}" srcOrd="1" destOrd="0" presId="urn:microsoft.com/office/officeart/2005/8/layout/hierarchy1"/>
    <dgm:cxn modelId="{2E4C0F87-CF50-493F-AEF0-B3F260D2E65E}" type="presParOf" srcId="{2F83DB74-C4FD-4FA8-8B87-C09F5041DA75}" destId="{F9041312-0733-45CC-8B0C-38893E5B17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4C9B0-3612-4D71-B01C-03AA9D9CD3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2E0FA-451B-44E9-BB7A-37ECB64A6728}">
      <dgm:prSet phldrT="[Текст]"/>
      <dgm:spPr/>
      <dgm:t>
        <a:bodyPr/>
        <a:lstStyle/>
        <a:p>
          <a:endParaRPr lang="ru-RU" dirty="0"/>
        </a:p>
      </dgm:t>
    </dgm:pt>
    <dgm:pt modelId="{7DF8DD64-E2B5-4963-8F3C-54BD74388F3B}" type="parTrans" cxnId="{38DBC086-3152-4F4A-8B38-F8DC59EB64C1}">
      <dgm:prSet/>
      <dgm:spPr/>
      <dgm:t>
        <a:bodyPr/>
        <a:lstStyle/>
        <a:p>
          <a:endParaRPr lang="ru-RU"/>
        </a:p>
      </dgm:t>
    </dgm:pt>
    <dgm:pt modelId="{2F4E31B3-B215-4C9F-9A02-640CE5257705}" type="sibTrans" cxnId="{38DBC086-3152-4F4A-8B38-F8DC59EB64C1}">
      <dgm:prSet/>
      <dgm:spPr/>
      <dgm:t>
        <a:bodyPr/>
        <a:lstStyle/>
        <a:p>
          <a:endParaRPr lang="ru-RU"/>
        </a:p>
      </dgm:t>
    </dgm:pt>
    <dgm:pt modelId="{A7A5955A-4C4A-4FA3-9157-56AABB4BB4FE}">
      <dgm:prSet phldrT="[Текст]" custT="1"/>
      <dgm:spPr/>
      <dgm:t>
        <a:bodyPr/>
        <a:lstStyle/>
        <a:p>
          <a:pPr algn="just"/>
          <a:r>
            <a:rPr lang="ru-RU" sz="2400" dirty="0"/>
            <a:t>Указ Президиума Верховного Совета СССР от 11.10.1944 г. «</a:t>
          </a:r>
          <a:r>
            <a:rPr lang="ru-RU" sz="2400" b="1" dirty="0">
              <a:effectLst/>
            </a:rPr>
            <a:t>О принятии Тувинской Народной Республики в состав Союза Советских Социалистических Республик</a:t>
          </a:r>
          <a:r>
            <a:rPr lang="ru-RU" sz="2400" dirty="0"/>
            <a:t>»</a:t>
          </a:r>
        </a:p>
      </dgm:t>
    </dgm:pt>
    <dgm:pt modelId="{F9EC5525-436F-4CFC-B773-B463BFE3D8D1}" type="parTrans" cxnId="{CC7638B0-BD74-4AF3-BACE-FC876886B73A}">
      <dgm:prSet/>
      <dgm:spPr/>
      <dgm:t>
        <a:bodyPr/>
        <a:lstStyle/>
        <a:p>
          <a:endParaRPr lang="ru-RU"/>
        </a:p>
      </dgm:t>
    </dgm:pt>
    <dgm:pt modelId="{29710633-CB08-4FBE-A670-2A350A6399A6}" type="sibTrans" cxnId="{CC7638B0-BD74-4AF3-BACE-FC876886B73A}">
      <dgm:prSet/>
      <dgm:spPr/>
      <dgm:t>
        <a:bodyPr/>
        <a:lstStyle/>
        <a:p>
          <a:endParaRPr lang="ru-RU"/>
        </a:p>
      </dgm:t>
    </dgm:pt>
    <dgm:pt modelId="{00971C91-046E-4B9E-84D3-96A91DD2811C}">
      <dgm:prSet phldrT="[Текст]" custT="1"/>
      <dgm:spPr/>
      <dgm:t>
        <a:bodyPr/>
        <a:lstStyle/>
        <a:p>
          <a:pPr algn="just"/>
          <a:r>
            <a:rPr lang="ru-RU" sz="2400" dirty="0"/>
            <a:t>Постановление СНК РСФСР от 24.10.1944 г. «</a:t>
          </a:r>
          <a:r>
            <a:rPr lang="ru-RU" sz="2400" b="1" dirty="0"/>
            <a:t>Вопросы Тувинской автономной республики РСФСР</a:t>
          </a:r>
          <a:r>
            <a:rPr lang="ru-RU" sz="2400" dirty="0"/>
            <a:t>»</a:t>
          </a:r>
        </a:p>
      </dgm:t>
    </dgm:pt>
    <dgm:pt modelId="{DDB78581-CAA8-421A-AE4F-A5FB46B0A01B}" type="parTrans" cxnId="{F936A3D4-2A39-456D-ACAA-16A6DED4B6CA}">
      <dgm:prSet/>
      <dgm:spPr/>
      <dgm:t>
        <a:bodyPr/>
        <a:lstStyle/>
        <a:p>
          <a:endParaRPr lang="ru-RU"/>
        </a:p>
      </dgm:t>
    </dgm:pt>
    <dgm:pt modelId="{266C00C3-285E-4EF4-A65B-31C11FA62296}" type="sibTrans" cxnId="{F936A3D4-2A39-456D-ACAA-16A6DED4B6CA}">
      <dgm:prSet/>
      <dgm:spPr/>
      <dgm:t>
        <a:bodyPr/>
        <a:lstStyle/>
        <a:p>
          <a:endParaRPr lang="ru-RU"/>
        </a:p>
      </dgm:t>
    </dgm:pt>
    <dgm:pt modelId="{E770B3D9-B75B-47E1-B63D-247AAA94E1D7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dirty="0"/>
            <a:t>Постановление СНК СССР от 29.10.1944 г. № 1499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400" dirty="0"/>
            <a:t>«</a:t>
          </a:r>
          <a:r>
            <a:rPr lang="ru-RU" sz="2400" b="1" dirty="0"/>
            <a:t>О мероприятиях по Тувинской автономной области</a:t>
          </a:r>
          <a:r>
            <a:rPr lang="ru-RU" sz="2400" dirty="0"/>
            <a:t>»</a:t>
          </a:r>
        </a:p>
      </dgm:t>
    </dgm:pt>
    <dgm:pt modelId="{683E8766-6F3D-45F1-BDE6-EED6938BBB51}" type="parTrans" cxnId="{ED445ADC-E76F-47BE-BF25-7F3931D9037B}">
      <dgm:prSet/>
      <dgm:spPr/>
      <dgm:t>
        <a:bodyPr/>
        <a:lstStyle/>
        <a:p>
          <a:endParaRPr lang="ru-RU"/>
        </a:p>
      </dgm:t>
    </dgm:pt>
    <dgm:pt modelId="{EDC83148-ACFB-4851-A9AF-46D39AA953A8}" type="sibTrans" cxnId="{ED445ADC-E76F-47BE-BF25-7F3931D9037B}">
      <dgm:prSet/>
      <dgm:spPr/>
      <dgm:t>
        <a:bodyPr/>
        <a:lstStyle/>
        <a:p>
          <a:endParaRPr lang="ru-RU"/>
        </a:p>
      </dgm:t>
    </dgm:pt>
    <dgm:pt modelId="{9BACE7FB-215F-4738-8423-359A5DE14766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400" dirty="0"/>
            <a:t>Постановление  СНК СССР от 19.11.1944 г. № 1599 </a:t>
          </a:r>
        </a:p>
        <a:p>
          <a:pPr algn="just">
            <a:spcAft>
              <a:spcPts val="0"/>
            </a:spcAft>
          </a:pPr>
          <a:r>
            <a:rPr lang="ru-RU" sz="2400" dirty="0"/>
            <a:t>«</a:t>
          </a:r>
          <a:r>
            <a:rPr lang="ru-RU" sz="2400" b="1" dirty="0"/>
            <a:t>О мерах помощи сельскому хозяйству Тувинской автономной области</a:t>
          </a:r>
          <a:r>
            <a:rPr lang="ru-RU" sz="2400" dirty="0"/>
            <a:t>»</a:t>
          </a:r>
        </a:p>
      </dgm:t>
    </dgm:pt>
    <dgm:pt modelId="{5C4C45BD-CB61-4E3B-B1B0-EE6C32108FE5}" type="parTrans" cxnId="{6E294BFD-1986-48DF-BBA2-BD7164889E5D}">
      <dgm:prSet/>
      <dgm:spPr/>
      <dgm:t>
        <a:bodyPr/>
        <a:lstStyle/>
        <a:p>
          <a:endParaRPr lang="ru-RU"/>
        </a:p>
      </dgm:t>
    </dgm:pt>
    <dgm:pt modelId="{3060184F-9DC0-43F1-A191-498EE73899C7}" type="sibTrans" cxnId="{6E294BFD-1986-48DF-BBA2-BD7164889E5D}">
      <dgm:prSet/>
      <dgm:spPr/>
      <dgm:t>
        <a:bodyPr/>
        <a:lstStyle/>
        <a:p>
          <a:endParaRPr lang="ru-RU"/>
        </a:p>
      </dgm:t>
    </dgm:pt>
    <dgm:pt modelId="{791585E4-EE83-4E80-ABE5-8D9B8D79DD35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400" dirty="0"/>
            <a:t>Постановление  СНК СССР от 18.11.1944 г. № 1597 </a:t>
          </a:r>
        </a:p>
        <a:p>
          <a:pPr algn="just">
            <a:spcAft>
              <a:spcPts val="0"/>
            </a:spcAft>
          </a:pPr>
          <a:r>
            <a:rPr lang="ru-RU" sz="2400" dirty="0"/>
            <a:t>«</a:t>
          </a:r>
          <a:r>
            <a:rPr lang="ru-RU" sz="2400" b="1" dirty="0"/>
            <a:t>О денежном обращении, ценах и торговле в Тувинской автономной области</a:t>
          </a:r>
          <a:r>
            <a:rPr lang="ru-RU" sz="2400" dirty="0"/>
            <a:t>»</a:t>
          </a:r>
        </a:p>
      </dgm:t>
    </dgm:pt>
    <dgm:pt modelId="{5E2352C6-7CC4-45B3-AE6F-A3424F8A89E4}" type="parTrans" cxnId="{10D9CF06-8F5D-446D-A9B1-081FD6FEF85D}">
      <dgm:prSet/>
      <dgm:spPr/>
      <dgm:t>
        <a:bodyPr/>
        <a:lstStyle/>
        <a:p>
          <a:endParaRPr lang="ru-RU"/>
        </a:p>
      </dgm:t>
    </dgm:pt>
    <dgm:pt modelId="{E8DDC306-8ABA-45B8-8D0B-017E266A9883}" type="sibTrans" cxnId="{10D9CF06-8F5D-446D-A9B1-081FD6FEF85D}">
      <dgm:prSet/>
      <dgm:spPr/>
      <dgm:t>
        <a:bodyPr/>
        <a:lstStyle/>
        <a:p>
          <a:endParaRPr lang="ru-RU"/>
        </a:p>
      </dgm:t>
    </dgm:pt>
    <dgm:pt modelId="{BE0A0E14-1099-4CE2-A220-ED1EB22DD2C0}" type="pres">
      <dgm:prSet presAssocID="{2684C9B0-3612-4D71-B01C-03AA9D9CD341}" presName="vert0" presStyleCnt="0">
        <dgm:presLayoutVars>
          <dgm:dir/>
          <dgm:animOne val="branch"/>
          <dgm:animLvl val="lvl"/>
        </dgm:presLayoutVars>
      </dgm:prSet>
      <dgm:spPr/>
    </dgm:pt>
    <dgm:pt modelId="{62B1BD35-3EBF-4622-AA2A-3B842B9A3A24}" type="pres">
      <dgm:prSet presAssocID="{CF72E0FA-451B-44E9-BB7A-37ECB64A6728}" presName="thickLine" presStyleLbl="alignNode1" presStyleIdx="0" presStyleCnt="1"/>
      <dgm:spPr/>
    </dgm:pt>
    <dgm:pt modelId="{B11340F5-BFFF-40B4-976D-CB4B82809F17}" type="pres">
      <dgm:prSet presAssocID="{CF72E0FA-451B-44E9-BB7A-37ECB64A6728}" presName="horz1" presStyleCnt="0"/>
      <dgm:spPr/>
    </dgm:pt>
    <dgm:pt modelId="{6079C332-3F50-4A57-AC39-168AEB120BAE}" type="pres">
      <dgm:prSet presAssocID="{CF72E0FA-451B-44E9-BB7A-37ECB64A6728}" presName="tx1" presStyleLbl="revTx" presStyleIdx="0" presStyleCnt="6" custFlipHor="1" custScaleX="13432"/>
      <dgm:spPr/>
    </dgm:pt>
    <dgm:pt modelId="{88230C4B-8207-46E5-81EC-06508AF15109}" type="pres">
      <dgm:prSet presAssocID="{CF72E0FA-451B-44E9-BB7A-37ECB64A6728}" presName="vert1" presStyleCnt="0"/>
      <dgm:spPr/>
    </dgm:pt>
    <dgm:pt modelId="{0C717C14-C90F-47E7-A8A3-A14DE67181CE}" type="pres">
      <dgm:prSet presAssocID="{A7A5955A-4C4A-4FA3-9157-56AABB4BB4FE}" presName="vertSpace2a" presStyleCnt="0"/>
      <dgm:spPr/>
    </dgm:pt>
    <dgm:pt modelId="{921A7BDB-5DF1-4773-97F1-52BC615DF1C5}" type="pres">
      <dgm:prSet presAssocID="{A7A5955A-4C4A-4FA3-9157-56AABB4BB4FE}" presName="horz2" presStyleCnt="0"/>
      <dgm:spPr/>
    </dgm:pt>
    <dgm:pt modelId="{C178CD3C-42F8-404B-8F2B-926FFBB84BB8}" type="pres">
      <dgm:prSet presAssocID="{A7A5955A-4C4A-4FA3-9157-56AABB4BB4FE}" presName="horzSpace2" presStyleCnt="0"/>
      <dgm:spPr/>
    </dgm:pt>
    <dgm:pt modelId="{D3DE7BBB-1C51-4A18-B4B1-7202A4EB005F}" type="pres">
      <dgm:prSet presAssocID="{A7A5955A-4C4A-4FA3-9157-56AABB4BB4FE}" presName="tx2" presStyleLbl="revTx" presStyleIdx="1" presStyleCnt="6" custScaleX="146845" custScaleY="136185"/>
      <dgm:spPr/>
    </dgm:pt>
    <dgm:pt modelId="{F72908B6-5A26-4D37-99C1-527430B5AB79}" type="pres">
      <dgm:prSet presAssocID="{A7A5955A-4C4A-4FA3-9157-56AABB4BB4FE}" presName="vert2" presStyleCnt="0"/>
      <dgm:spPr/>
    </dgm:pt>
    <dgm:pt modelId="{2EAB8A7C-D7B5-4CF1-9C8D-058CBCE85506}" type="pres">
      <dgm:prSet presAssocID="{A7A5955A-4C4A-4FA3-9157-56AABB4BB4FE}" presName="thinLine2b" presStyleLbl="callout" presStyleIdx="0" presStyleCnt="5" custLinFactY="-126241" custLinFactNeighborX="-697" custLinFactNeighborY="-200000"/>
      <dgm:spPr/>
    </dgm:pt>
    <dgm:pt modelId="{37544F2C-7488-4B01-B7F3-794FF39D3AA8}" type="pres">
      <dgm:prSet presAssocID="{A7A5955A-4C4A-4FA3-9157-56AABB4BB4FE}" presName="vertSpace2b" presStyleCnt="0"/>
      <dgm:spPr/>
    </dgm:pt>
    <dgm:pt modelId="{20BD6CA2-0CA7-48D2-95AD-977732984B18}" type="pres">
      <dgm:prSet presAssocID="{00971C91-046E-4B9E-84D3-96A91DD2811C}" presName="horz2" presStyleCnt="0"/>
      <dgm:spPr/>
    </dgm:pt>
    <dgm:pt modelId="{B1AEB1D6-5D43-4DB3-AAB5-EF32833DCAF6}" type="pres">
      <dgm:prSet presAssocID="{00971C91-046E-4B9E-84D3-96A91DD2811C}" presName="horzSpace2" presStyleCnt="0"/>
      <dgm:spPr/>
    </dgm:pt>
    <dgm:pt modelId="{8F32730A-12CE-4409-82C9-AFD37803B880}" type="pres">
      <dgm:prSet presAssocID="{00971C91-046E-4B9E-84D3-96A91DD2811C}" presName="tx2" presStyleLbl="revTx" presStyleIdx="2" presStyleCnt="6" custScaleX="143598" custScaleY="91697" custLinFactNeighborX="90" custLinFactNeighborY="-12397"/>
      <dgm:spPr/>
    </dgm:pt>
    <dgm:pt modelId="{E48B7FBC-EACD-452D-A809-4075EF32ADF8}" type="pres">
      <dgm:prSet presAssocID="{00971C91-046E-4B9E-84D3-96A91DD2811C}" presName="vert2" presStyleCnt="0"/>
      <dgm:spPr/>
    </dgm:pt>
    <dgm:pt modelId="{B9D445BB-4BF8-4A60-B61B-361830DFED9C}" type="pres">
      <dgm:prSet presAssocID="{00971C91-046E-4B9E-84D3-96A91DD2811C}" presName="thinLine2b" presStyleLbl="callout" presStyleIdx="1" presStyleCnt="5" custLinFactY="-100000" custLinFactNeighborX="-697" custLinFactNeighborY="-176888"/>
      <dgm:spPr/>
    </dgm:pt>
    <dgm:pt modelId="{7D91C9F4-E464-4E3F-B868-B834E7F3D9CD}" type="pres">
      <dgm:prSet presAssocID="{00971C91-046E-4B9E-84D3-96A91DD2811C}" presName="vertSpace2b" presStyleCnt="0"/>
      <dgm:spPr/>
    </dgm:pt>
    <dgm:pt modelId="{BFEB1C97-F954-4440-B1F2-CAE2C62915BA}" type="pres">
      <dgm:prSet presAssocID="{E770B3D9-B75B-47E1-B63D-247AAA94E1D7}" presName="horz2" presStyleCnt="0"/>
      <dgm:spPr/>
    </dgm:pt>
    <dgm:pt modelId="{3515AABE-CCB9-4666-9DC7-09C9E4C4A229}" type="pres">
      <dgm:prSet presAssocID="{E770B3D9-B75B-47E1-B63D-247AAA94E1D7}" presName="horzSpace2" presStyleCnt="0"/>
      <dgm:spPr/>
    </dgm:pt>
    <dgm:pt modelId="{60EE33FB-6DE9-41B3-9B9C-813242AA016D}" type="pres">
      <dgm:prSet presAssocID="{E770B3D9-B75B-47E1-B63D-247AAA94E1D7}" presName="tx2" presStyleLbl="revTx" presStyleIdx="3" presStyleCnt="6" custScaleX="147509" custScaleY="86225" custLinFactNeighborX="90" custLinFactNeighborY="-10316"/>
      <dgm:spPr/>
    </dgm:pt>
    <dgm:pt modelId="{F17B9CD1-4189-4898-954D-FA0BC18CC172}" type="pres">
      <dgm:prSet presAssocID="{E770B3D9-B75B-47E1-B63D-247AAA94E1D7}" presName="vert2" presStyleCnt="0"/>
      <dgm:spPr/>
    </dgm:pt>
    <dgm:pt modelId="{CB67325C-37D2-44E2-ABC6-8B71EADB511E}" type="pres">
      <dgm:prSet presAssocID="{E770B3D9-B75B-47E1-B63D-247AAA94E1D7}" presName="thinLine2b" presStyleLbl="callout" presStyleIdx="2" presStyleCnt="5"/>
      <dgm:spPr/>
    </dgm:pt>
    <dgm:pt modelId="{40AFA0AA-24FF-49D1-B244-9046A762DD7E}" type="pres">
      <dgm:prSet presAssocID="{E770B3D9-B75B-47E1-B63D-247AAA94E1D7}" presName="vertSpace2b" presStyleCnt="0"/>
      <dgm:spPr/>
    </dgm:pt>
    <dgm:pt modelId="{DD23F4D9-1807-49EA-A570-D3D3E678AAFE}" type="pres">
      <dgm:prSet presAssocID="{791585E4-EE83-4E80-ABE5-8D9B8D79DD35}" presName="horz2" presStyleCnt="0"/>
      <dgm:spPr/>
    </dgm:pt>
    <dgm:pt modelId="{C2341F27-5212-499A-A0A6-5E90AF7166E7}" type="pres">
      <dgm:prSet presAssocID="{791585E4-EE83-4E80-ABE5-8D9B8D79DD35}" presName="horzSpace2" presStyleCnt="0"/>
      <dgm:spPr/>
    </dgm:pt>
    <dgm:pt modelId="{30B05D73-BFB0-4C5A-8266-CA903017BAD2}" type="pres">
      <dgm:prSet presAssocID="{791585E4-EE83-4E80-ABE5-8D9B8D79DD35}" presName="tx2" presStyleLbl="revTx" presStyleIdx="4" presStyleCnt="6" custScaleX="142564" custScaleY="105510" custLinFactNeighborX="90" custLinFactNeighborY="-9818"/>
      <dgm:spPr/>
    </dgm:pt>
    <dgm:pt modelId="{D7EA056C-84CB-4256-9626-9BD34081C4B4}" type="pres">
      <dgm:prSet presAssocID="{791585E4-EE83-4E80-ABE5-8D9B8D79DD35}" presName="vert2" presStyleCnt="0"/>
      <dgm:spPr/>
    </dgm:pt>
    <dgm:pt modelId="{C229F076-FE17-4C60-83F3-504FAFFBB796}" type="pres">
      <dgm:prSet presAssocID="{791585E4-EE83-4E80-ABE5-8D9B8D79DD35}" presName="thinLine2b" presStyleLbl="callout" presStyleIdx="3" presStyleCnt="5"/>
      <dgm:spPr/>
    </dgm:pt>
    <dgm:pt modelId="{10FE1811-8D54-4789-AEC3-29EE1973BC07}" type="pres">
      <dgm:prSet presAssocID="{791585E4-EE83-4E80-ABE5-8D9B8D79DD35}" presName="vertSpace2b" presStyleCnt="0"/>
      <dgm:spPr/>
    </dgm:pt>
    <dgm:pt modelId="{547C2CD4-818D-470C-8CE6-9980C9994A0D}" type="pres">
      <dgm:prSet presAssocID="{9BACE7FB-215F-4738-8423-359A5DE14766}" presName="horz2" presStyleCnt="0"/>
      <dgm:spPr/>
    </dgm:pt>
    <dgm:pt modelId="{D2BB812F-E270-41B6-BB09-67D96A13A888}" type="pres">
      <dgm:prSet presAssocID="{9BACE7FB-215F-4738-8423-359A5DE14766}" presName="horzSpace2" presStyleCnt="0"/>
      <dgm:spPr/>
    </dgm:pt>
    <dgm:pt modelId="{D18CED3D-1748-4257-9A5B-7E35AD195B03}" type="pres">
      <dgm:prSet presAssocID="{9BACE7FB-215F-4738-8423-359A5DE14766}" presName="tx2" presStyleLbl="revTx" presStyleIdx="5" presStyleCnt="6" custScaleX="149081" custLinFactNeighborX="90" custLinFactNeighborY="-5403"/>
      <dgm:spPr/>
    </dgm:pt>
    <dgm:pt modelId="{A6E5CD7A-EFF5-45A7-AEA0-071EBB1243E1}" type="pres">
      <dgm:prSet presAssocID="{9BACE7FB-215F-4738-8423-359A5DE14766}" presName="vert2" presStyleCnt="0"/>
      <dgm:spPr/>
    </dgm:pt>
    <dgm:pt modelId="{3293CC3C-A550-4AD3-8876-E31D01CA36E0}" type="pres">
      <dgm:prSet presAssocID="{9BACE7FB-215F-4738-8423-359A5DE14766}" presName="thinLine2b" presStyleLbl="callout" presStyleIdx="4" presStyleCnt="5"/>
      <dgm:spPr/>
    </dgm:pt>
    <dgm:pt modelId="{C94F89A7-AF74-4DF9-8DA8-C618C69CE32A}" type="pres">
      <dgm:prSet presAssocID="{9BACE7FB-215F-4738-8423-359A5DE14766}" presName="vertSpace2b" presStyleCnt="0"/>
      <dgm:spPr/>
    </dgm:pt>
  </dgm:ptLst>
  <dgm:cxnLst>
    <dgm:cxn modelId="{10D9CF06-8F5D-446D-A9B1-081FD6FEF85D}" srcId="{CF72E0FA-451B-44E9-BB7A-37ECB64A6728}" destId="{791585E4-EE83-4E80-ABE5-8D9B8D79DD35}" srcOrd="3" destOrd="0" parTransId="{5E2352C6-7CC4-45B3-AE6F-A3424F8A89E4}" sibTransId="{E8DDC306-8ABA-45B8-8D0B-017E266A9883}"/>
    <dgm:cxn modelId="{27F68113-26C5-4CE1-87D8-6BC373AB55D6}" type="presOf" srcId="{A7A5955A-4C4A-4FA3-9157-56AABB4BB4FE}" destId="{D3DE7BBB-1C51-4A18-B4B1-7202A4EB005F}" srcOrd="0" destOrd="0" presId="urn:microsoft.com/office/officeart/2008/layout/LinedList"/>
    <dgm:cxn modelId="{FA2B7A34-0016-4E9D-BE32-EB76FC7B24BD}" type="presOf" srcId="{CF72E0FA-451B-44E9-BB7A-37ECB64A6728}" destId="{6079C332-3F50-4A57-AC39-168AEB120BAE}" srcOrd="0" destOrd="0" presId="urn:microsoft.com/office/officeart/2008/layout/LinedList"/>
    <dgm:cxn modelId="{38DBC086-3152-4F4A-8B38-F8DC59EB64C1}" srcId="{2684C9B0-3612-4D71-B01C-03AA9D9CD341}" destId="{CF72E0FA-451B-44E9-BB7A-37ECB64A6728}" srcOrd="0" destOrd="0" parTransId="{7DF8DD64-E2B5-4963-8F3C-54BD74388F3B}" sibTransId="{2F4E31B3-B215-4C9F-9A02-640CE5257705}"/>
    <dgm:cxn modelId="{CC7638B0-BD74-4AF3-BACE-FC876886B73A}" srcId="{CF72E0FA-451B-44E9-BB7A-37ECB64A6728}" destId="{A7A5955A-4C4A-4FA3-9157-56AABB4BB4FE}" srcOrd="0" destOrd="0" parTransId="{F9EC5525-436F-4CFC-B773-B463BFE3D8D1}" sibTransId="{29710633-CB08-4FBE-A670-2A350A6399A6}"/>
    <dgm:cxn modelId="{A3BFC2B7-CEA4-419B-AB14-A6CF3A18DD1F}" type="presOf" srcId="{E770B3D9-B75B-47E1-B63D-247AAA94E1D7}" destId="{60EE33FB-6DE9-41B3-9B9C-813242AA016D}" srcOrd="0" destOrd="0" presId="urn:microsoft.com/office/officeart/2008/layout/LinedList"/>
    <dgm:cxn modelId="{201C25C1-4980-46A0-A77F-1E5E154B66F4}" type="presOf" srcId="{791585E4-EE83-4E80-ABE5-8D9B8D79DD35}" destId="{30B05D73-BFB0-4C5A-8266-CA903017BAD2}" srcOrd="0" destOrd="0" presId="urn:microsoft.com/office/officeart/2008/layout/LinedList"/>
    <dgm:cxn modelId="{70DD84D3-7CDE-4EFB-951F-FB75D245ECA5}" type="presOf" srcId="{9BACE7FB-215F-4738-8423-359A5DE14766}" destId="{D18CED3D-1748-4257-9A5B-7E35AD195B03}" srcOrd="0" destOrd="0" presId="urn:microsoft.com/office/officeart/2008/layout/LinedList"/>
    <dgm:cxn modelId="{F936A3D4-2A39-456D-ACAA-16A6DED4B6CA}" srcId="{CF72E0FA-451B-44E9-BB7A-37ECB64A6728}" destId="{00971C91-046E-4B9E-84D3-96A91DD2811C}" srcOrd="1" destOrd="0" parTransId="{DDB78581-CAA8-421A-AE4F-A5FB46B0A01B}" sibTransId="{266C00C3-285E-4EF4-A65B-31C11FA62296}"/>
    <dgm:cxn modelId="{ED445ADC-E76F-47BE-BF25-7F3931D9037B}" srcId="{CF72E0FA-451B-44E9-BB7A-37ECB64A6728}" destId="{E770B3D9-B75B-47E1-B63D-247AAA94E1D7}" srcOrd="2" destOrd="0" parTransId="{683E8766-6F3D-45F1-BDE6-EED6938BBB51}" sibTransId="{EDC83148-ACFB-4851-A9AF-46D39AA953A8}"/>
    <dgm:cxn modelId="{F42317E0-FEFA-47A3-BF75-DD0A7EDA56A4}" type="presOf" srcId="{2684C9B0-3612-4D71-B01C-03AA9D9CD341}" destId="{BE0A0E14-1099-4CE2-A220-ED1EB22DD2C0}" srcOrd="0" destOrd="0" presId="urn:microsoft.com/office/officeart/2008/layout/LinedList"/>
    <dgm:cxn modelId="{64AA3AEB-D1FE-45D7-9C4C-25B5A63B1715}" type="presOf" srcId="{00971C91-046E-4B9E-84D3-96A91DD2811C}" destId="{8F32730A-12CE-4409-82C9-AFD37803B880}" srcOrd="0" destOrd="0" presId="urn:microsoft.com/office/officeart/2008/layout/LinedList"/>
    <dgm:cxn modelId="{6E294BFD-1986-48DF-BBA2-BD7164889E5D}" srcId="{CF72E0FA-451B-44E9-BB7A-37ECB64A6728}" destId="{9BACE7FB-215F-4738-8423-359A5DE14766}" srcOrd="4" destOrd="0" parTransId="{5C4C45BD-CB61-4E3B-B1B0-EE6C32108FE5}" sibTransId="{3060184F-9DC0-43F1-A191-498EE73899C7}"/>
    <dgm:cxn modelId="{6DA70867-60E2-4B9F-B04F-845C59FC1316}" type="presParOf" srcId="{BE0A0E14-1099-4CE2-A220-ED1EB22DD2C0}" destId="{62B1BD35-3EBF-4622-AA2A-3B842B9A3A24}" srcOrd="0" destOrd="0" presId="urn:microsoft.com/office/officeart/2008/layout/LinedList"/>
    <dgm:cxn modelId="{9DB7F993-AC01-41F3-8A0C-D8A5D235102C}" type="presParOf" srcId="{BE0A0E14-1099-4CE2-A220-ED1EB22DD2C0}" destId="{B11340F5-BFFF-40B4-976D-CB4B82809F17}" srcOrd="1" destOrd="0" presId="urn:microsoft.com/office/officeart/2008/layout/LinedList"/>
    <dgm:cxn modelId="{013CADA6-D074-42BA-8789-633E7006DF07}" type="presParOf" srcId="{B11340F5-BFFF-40B4-976D-CB4B82809F17}" destId="{6079C332-3F50-4A57-AC39-168AEB120BAE}" srcOrd="0" destOrd="0" presId="urn:microsoft.com/office/officeart/2008/layout/LinedList"/>
    <dgm:cxn modelId="{5D39163D-1188-450F-A7F0-20E6ACE4C06A}" type="presParOf" srcId="{B11340F5-BFFF-40B4-976D-CB4B82809F17}" destId="{88230C4B-8207-46E5-81EC-06508AF15109}" srcOrd="1" destOrd="0" presId="urn:microsoft.com/office/officeart/2008/layout/LinedList"/>
    <dgm:cxn modelId="{2490281C-1AFC-4224-B905-4455CB4EBCAD}" type="presParOf" srcId="{88230C4B-8207-46E5-81EC-06508AF15109}" destId="{0C717C14-C90F-47E7-A8A3-A14DE67181CE}" srcOrd="0" destOrd="0" presId="urn:microsoft.com/office/officeart/2008/layout/LinedList"/>
    <dgm:cxn modelId="{32A11315-3244-40B3-9884-7E1FFCAD1796}" type="presParOf" srcId="{88230C4B-8207-46E5-81EC-06508AF15109}" destId="{921A7BDB-5DF1-4773-97F1-52BC615DF1C5}" srcOrd="1" destOrd="0" presId="urn:microsoft.com/office/officeart/2008/layout/LinedList"/>
    <dgm:cxn modelId="{52B17B1D-5425-4BB5-B471-614E6B34F8C8}" type="presParOf" srcId="{921A7BDB-5DF1-4773-97F1-52BC615DF1C5}" destId="{C178CD3C-42F8-404B-8F2B-926FFBB84BB8}" srcOrd="0" destOrd="0" presId="urn:microsoft.com/office/officeart/2008/layout/LinedList"/>
    <dgm:cxn modelId="{B52996C0-A239-4EA2-9331-23E03FB22650}" type="presParOf" srcId="{921A7BDB-5DF1-4773-97F1-52BC615DF1C5}" destId="{D3DE7BBB-1C51-4A18-B4B1-7202A4EB005F}" srcOrd="1" destOrd="0" presId="urn:microsoft.com/office/officeart/2008/layout/LinedList"/>
    <dgm:cxn modelId="{798D99CB-3DA6-4DA9-9AA2-39873304FAB9}" type="presParOf" srcId="{921A7BDB-5DF1-4773-97F1-52BC615DF1C5}" destId="{F72908B6-5A26-4D37-99C1-527430B5AB79}" srcOrd="2" destOrd="0" presId="urn:microsoft.com/office/officeart/2008/layout/LinedList"/>
    <dgm:cxn modelId="{4C2DFAD9-D0F1-423D-8E9D-F079C2EC1B4B}" type="presParOf" srcId="{88230C4B-8207-46E5-81EC-06508AF15109}" destId="{2EAB8A7C-D7B5-4CF1-9C8D-058CBCE85506}" srcOrd="2" destOrd="0" presId="urn:microsoft.com/office/officeart/2008/layout/LinedList"/>
    <dgm:cxn modelId="{D2711A1F-FBB8-491E-B144-297BFC44AE40}" type="presParOf" srcId="{88230C4B-8207-46E5-81EC-06508AF15109}" destId="{37544F2C-7488-4B01-B7F3-794FF39D3AA8}" srcOrd="3" destOrd="0" presId="urn:microsoft.com/office/officeart/2008/layout/LinedList"/>
    <dgm:cxn modelId="{1DB1D2C2-DD05-4C4B-A227-59C0A525AA8B}" type="presParOf" srcId="{88230C4B-8207-46E5-81EC-06508AF15109}" destId="{20BD6CA2-0CA7-48D2-95AD-977732984B18}" srcOrd="4" destOrd="0" presId="urn:microsoft.com/office/officeart/2008/layout/LinedList"/>
    <dgm:cxn modelId="{286F2627-C671-466B-8BF3-3818E1BD70CA}" type="presParOf" srcId="{20BD6CA2-0CA7-48D2-95AD-977732984B18}" destId="{B1AEB1D6-5D43-4DB3-AAB5-EF32833DCAF6}" srcOrd="0" destOrd="0" presId="urn:microsoft.com/office/officeart/2008/layout/LinedList"/>
    <dgm:cxn modelId="{1389965C-2769-4867-B2D5-F258C9085BFB}" type="presParOf" srcId="{20BD6CA2-0CA7-48D2-95AD-977732984B18}" destId="{8F32730A-12CE-4409-82C9-AFD37803B880}" srcOrd="1" destOrd="0" presId="urn:microsoft.com/office/officeart/2008/layout/LinedList"/>
    <dgm:cxn modelId="{37628935-C07D-488D-A6DE-5FCE6DF238FF}" type="presParOf" srcId="{20BD6CA2-0CA7-48D2-95AD-977732984B18}" destId="{E48B7FBC-EACD-452D-A809-4075EF32ADF8}" srcOrd="2" destOrd="0" presId="urn:microsoft.com/office/officeart/2008/layout/LinedList"/>
    <dgm:cxn modelId="{502CF63E-C0EB-4DAF-B2A7-EFDDF7842A16}" type="presParOf" srcId="{88230C4B-8207-46E5-81EC-06508AF15109}" destId="{B9D445BB-4BF8-4A60-B61B-361830DFED9C}" srcOrd="5" destOrd="0" presId="urn:microsoft.com/office/officeart/2008/layout/LinedList"/>
    <dgm:cxn modelId="{5AA5297C-A701-4DB6-8113-A83C4B07E3D5}" type="presParOf" srcId="{88230C4B-8207-46E5-81EC-06508AF15109}" destId="{7D91C9F4-E464-4E3F-B868-B834E7F3D9CD}" srcOrd="6" destOrd="0" presId="urn:microsoft.com/office/officeart/2008/layout/LinedList"/>
    <dgm:cxn modelId="{537D824D-B85A-411C-A877-78C34A2F64E6}" type="presParOf" srcId="{88230C4B-8207-46E5-81EC-06508AF15109}" destId="{BFEB1C97-F954-4440-B1F2-CAE2C62915BA}" srcOrd="7" destOrd="0" presId="urn:microsoft.com/office/officeart/2008/layout/LinedList"/>
    <dgm:cxn modelId="{C66B558B-F6EC-4ED5-B760-FED433016FB1}" type="presParOf" srcId="{BFEB1C97-F954-4440-B1F2-CAE2C62915BA}" destId="{3515AABE-CCB9-4666-9DC7-09C9E4C4A229}" srcOrd="0" destOrd="0" presId="urn:microsoft.com/office/officeart/2008/layout/LinedList"/>
    <dgm:cxn modelId="{8543AC3A-EACF-44C0-9504-901D43F49F6D}" type="presParOf" srcId="{BFEB1C97-F954-4440-B1F2-CAE2C62915BA}" destId="{60EE33FB-6DE9-41B3-9B9C-813242AA016D}" srcOrd="1" destOrd="0" presId="urn:microsoft.com/office/officeart/2008/layout/LinedList"/>
    <dgm:cxn modelId="{5A4C44BD-C132-4FD5-BFAC-0BE7C930E32F}" type="presParOf" srcId="{BFEB1C97-F954-4440-B1F2-CAE2C62915BA}" destId="{F17B9CD1-4189-4898-954D-FA0BC18CC172}" srcOrd="2" destOrd="0" presId="urn:microsoft.com/office/officeart/2008/layout/LinedList"/>
    <dgm:cxn modelId="{089CF73E-40FE-4C97-8E1C-53B180169D1E}" type="presParOf" srcId="{88230C4B-8207-46E5-81EC-06508AF15109}" destId="{CB67325C-37D2-44E2-ABC6-8B71EADB511E}" srcOrd="8" destOrd="0" presId="urn:microsoft.com/office/officeart/2008/layout/LinedList"/>
    <dgm:cxn modelId="{63A89FA9-E8DC-4305-A1C1-CA72173C3BED}" type="presParOf" srcId="{88230C4B-8207-46E5-81EC-06508AF15109}" destId="{40AFA0AA-24FF-49D1-B244-9046A762DD7E}" srcOrd="9" destOrd="0" presId="urn:microsoft.com/office/officeart/2008/layout/LinedList"/>
    <dgm:cxn modelId="{4CDC265A-78E3-4F0B-A627-4636B2FFF75B}" type="presParOf" srcId="{88230C4B-8207-46E5-81EC-06508AF15109}" destId="{DD23F4D9-1807-49EA-A570-D3D3E678AAFE}" srcOrd="10" destOrd="0" presId="urn:microsoft.com/office/officeart/2008/layout/LinedList"/>
    <dgm:cxn modelId="{8EECFBB7-35BA-453E-B1CF-1CA22891DE6B}" type="presParOf" srcId="{DD23F4D9-1807-49EA-A570-D3D3E678AAFE}" destId="{C2341F27-5212-499A-A0A6-5E90AF7166E7}" srcOrd="0" destOrd="0" presId="urn:microsoft.com/office/officeart/2008/layout/LinedList"/>
    <dgm:cxn modelId="{734956ED-A705-4BFC-ABD4-D1E0F65F234A}" type="presParOf" srcId="{DD23F4D9-1807-49EA-A570-D3D3E678AAFE}" destId="{30B05D73-BFB0-4C5A-8266-CA903017BAD2}" srcOrd="1" destOrd="0" presId="urn:microsoft.com/office/officeart/2008/layout/LinedList"/>
    <dgm:cxn modelId="{68185BDC-7D89-40B7-A0B3-7A7CB2019350}" type="presParOf" srcId="{DD23F4D9-1807-49EA-A570-D3D3E678AAFE}" destId="{D7EA056C-84CB-4256-9626-9BD34081C4B4}" srcOrd="2" destOrd="0" presId="urn:microsoft.com/office/officeart/2008/layout/LinedList"/>
    <dgm:cxn modelId="{6D2520D0-C183-4B19-96E6-7D98E73128EA}" type="presParOf" srcId="{88230C4B-8207-46E5-81EC-06508AF15109}" destId="{C229F076-FE17-4C60-83F3-504FAFFBB796}" srcOrd="11" destOrd="0" presId="urn:microsoft.com/office/officeart/2008/layout/LinedList"/>
    <dgm:cxn modelId="{BC1D7B1F-FC24-4862-B836-84CE69717836}" type="presParOf" srcId="{88230C4B-8207-46E5-81EC-06508AF15109}" destId="{10FE1811-8D54-4789-AEC3-29EE1973BC07}" srcOrd="12" destOrd="0" presId="urn:microsoft.com/office/officeart/2008/layout/LinedList"/>
    <dgm:cxn modelId="{70984050-50AE-417A-B3C9-FBC5454D1D84}" type="presParOf" srcId="{88230C4B-8207-46E5-81EC-06508AF15109}" destId="{547C2CD4-818D-470C-8CE6-9980C9994A0D}" srcOrd="13" destOrd="0" presId="urn:microsoft.com/office/officeart/2008/layout/LinedList"/>
    <dgm:cxn modelId="{64DA2848-1A25-4EF8-AD40-0EFC022C2CD2}" type="presParOf" srcId="{547C2CD4-818D-470C-8CE6-9980C9994A0D}" destId="{D2BB812F-E270-41B6-BB09-67D96A13A888}" srcOrd="0" destOrd="0" presId="urn:microsoft.com/office/officeart/2008/layout/LinedList"/>
    <dgm:cxn modelId="{8562081E-864D-4A13-B9D0-5470CC6575F7}" type="presParOf" srcId="{547C2CD4-818D-470C-8CE6-9980C9994A0D}" destId="{D18CED3D-1748-4257-9A5B-7E35AD195B03}" srcOrd="1" destOrd="0" presId="urn:microsoft.com/office/officeart/2008/layout/LinedList"/>
    <dgm:cxn modelId="{E4E618EA-79D5-44DB-921E-46F3A1AC72EB}" type="presParOf" srcId="{547C2CD4-818D-470C-8CE6-9980C9994A0D}" destId="{A6E5CD7A-EFF5-45A7-AEA0-071EBB1243E1}" srcOrd="2" destOrd="0" presId="urn:microsoft.com/office/officeart/2008/layout/LinedList"/>
    <dgm:cxn modelId="{E72B0595-146A-443A-9B59-A2FEDCAE39A9}" type="presParOf" srcId="{88230C4B-8207-46E5-81EC-06508AF15109}" destId="{3293CC3C-A550-4AD3-8876-E31D01CA36E0}" srcOrd="14" destOrd="0" presId="urn:microsoft.com/office/officeart/2008/layout/LinedList"/>
    <dgm:cxn modelId="{AFDC9F8C-2D0C-4299-95AA-23B76BB901C1}" type="presParOf" srcId="{88230C4B-8207-46E5-81EC-06508AF15109}" destId="{C94F89A7-AF74-4DF9-8DA8-C618C69CE32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4C9B0-3612-4D71-B01C-03AA9D9CD3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2E0FA-451B-44E9-BB7A-37ECB64A6728}">
      <dgm:prSet phldrT="[Текст]"/>
      <dgm:spPr/>
      <dgm:t>
        <a:bodyPr/>
        <a:lstStyle/>
        <a:p>
          <a:endParaRPr lang="ru-RU" dirty="0"/>
        </a:p>
      </dgm:t>
    </dgm:pt>
    <dgm:pt modelId="{7DF8DD64-E2B5-4963-8F3C-54BD74388F3B}" type="parTrans" cxnId="{38DBC086-3152-4F4A-8B38-F8DC59EB64C1}">
      <dgm:prSet/>
      <dgm:spPr/>
      <dgm:t>
        <a:bodyPr/>
        <a:lstStyle/>
        <a:p>
          <a:endParaRPr lang="ru-RU"/>
        </a:p>
      </dgm:t>
    </dgm:pt>
    <dgm:pt modelId="{2F4E31B3-B215-4C9F-9A02-640CE5257705}" type="sibTrans" cxnId="{38DBC086-3152-4F4A-8B38-F8DC59EB64C1}">
      <dgm:prSet/>
      <dgm:spPr/>
      <dgm:t>
        <a:bodyPr/>
        <a:lstStyle/>
        <a:p>
          <a:endParaRPr lang="ru-RU"/>
        </a:p>
      </dgm:t>
    </dgm:pt>
    <dgm:pt modelId="{A7A5955A-4C4A-4FA3-9157-56AABB4BB4FE}">
      <dgm:prSet phldrT="[Текст]" custT="1"/>
      <dgm:spPr/>
      <dgm:t>
        <a:bodyPr/>
        <a:lstStyle/>
        <a:p>
          <a:pPr algn="l"/>
          <a:r>
            <a:rPr lang="ru-RU" sz="2400" dirty="0"/>
            <a:t>Постановление  СНК СССР от 19.11.1944 г. № 1599                  «</a:t>
          </a:r>
          <a:r>
            <a:rPr lang="ru-RU" sz="2400" b="1" dirty="0"/>
            <a:t>О мерах помощи сельскому хозяйству Тувинской автономной области</a:t>
          </a:r>
          <a:r>
            <a:rPr lang="ru-RU" sz="2400" dirty="0"/>
            <a:t>»</a:t>
          </a:r>
        </a:p>
      </dgm:t>
    </dgm:pt>
    <dgm:pt modelId="{F9EC5525-436F-4CFC-B773-B463BFE3D8D1}" type="parTrans" cxnId="{CC7638B0-BD74-4AF3-BACE-FC876886B73A}">
      <dgm:prSet/>
      <dgm:spPr/>
      <dgm:t>
        <a:bodyPr/>
        <a:lstStyle/>
        <a:p>
          <a:endParaRPr lang="ru-RU"/>
        </a:p>
      </dgm:t>
    </dgm:pt>
    <dgm:pt modelId="{29710633-CB08-4FBE-A670-2A350A6399A6}" type="sibTrans" cxnId="{CC7638B0-BD74-4AF3-BACE-FC876886B73A}">
      <dgm:prSet/>
      <dgm:spPr/>
      <dgm:t>
        <a:bodyPr/>
        <a:lstStyle/>
        <a:p>
          <a:endParaRPr lang="ru-RU"/>
        </a:p>
      </dgm:t>
    </dgm:pt>
    <dgm:pt modelId="{00971C91-046E-4B9E-84D3-96A91DD2811C}">
      <dgm:prSet phldrT="[Текст]" custT="1"/>
      <dgm:spPr/>
      <dgm:t>
        <a:bodyPr/>
        <a:lstStyle/>
        <a:p>
          <a:pPr algn="l"/>
          <a:r>
            <a:rPr lang="ru-RU" sz="2400" dirty="0"/>
            <a:t>Постановление ЦК ВКП(б) от 01.12.1945 г.                                «</a:t>
          </a:r>
          <a:r>
            <a:rPr lang="ru-RU" sz="2400" b="1" dirty="0"/>
            <a:t>О мероприятиях по развитию животноводства в ТАО</a:t>
          </a:r>
          <a:r>
            <a:rPr lang="ru-RU" sz="2400" dirty="0"/>
            <a:t>»</a:t>
          </a:r>
        </a:p>
      </dgm:t>
    </dgm:pt>
    <dgm:pt modelId="{DDB78581-CAA8-421A-AE4F-A5FB46B0A01B}" type="parTrans" cxnId="{F936A3D4-2A39-456D-ACAA-16A6DED4B6CA}">
      <dgm:prSet/>
      <dgm:spPr/>
      <dgm:t>
        <a:bodyPr/>
        <a:lstStyle/>
        <a:p>
          <a:endParaRPr lang="ru-RU"/>
        </a:p>
      </dgm:t>
    </dgm:pt>
    <dgm:pt modelId="{266C00C3-285E-4EF4-A65B-31C11FA62296}" type="sibTrans" cxnId="{F936A3D4-2A39-456D-ACAA-16A6DED4B6CA}">
      <dgm:prSet/>
      <dgm:spPr/>
      <dgm:t>
        <a:bodyPr/>
        <a:lstStyle/>
        <a:p>
          <a:endParaRPr lang="ru-RU"/>
        </a:p>
      </dgm:t>
    </dgm:pt>
    <dgm:pt modelId="{E770B3D9-B75B-47E1-B63D-247AAA94E1D7}">
      <dgm:prSet phldrT="[Текст]" custT="1"/>
      <dgm:spPr/>
      <dgm:t>
        <a:bodyPr/>
        <a:lstStyle/>
        <a:p>
          <a:pPr algn="l"/>
          <a:r>
            <a:rPr lang="ru-RU" sz="2400" dirty="0"/>
            <a:t>Постановление СНК СССР от 22.08.1945 г. № 2106                              «</a:t>
          </a:r>
          <a:r>
            <a:rPr lang="ru-RU" sz="2400" b="1" dirty="0"/>
            <a:t>О хлебозаготовках по Тувинской автономной области</a:t>
          </a:r>
          <a:r>
            <a:rPr lang="ru-RU" sz="2400" dirty="0"/>
            <a:t>»</a:t>
          </a:r>
        </a:p>
      </dgm:t>
    </dgm:pt>
    <dgm:pt modelId="{683E8766-6F3D-45F1-BDE6-EED6938BBB51}" type="parTrans" cxnId="{ED445ADC-E76F-47BE-BF25-7F3931D9037B}">
      <dgm:prSet/>
      <dgm:spPr/>
      <dgm:t>
        <a:bodyPr/>
        <a:lstStyle/>
        <a:p>
          <a:endParaRPr lang="ru-RU"/>
        </a:p>
      </dgm:t>
    </dgm:pt>
    <dgm:pt modelId="{EDC83148-ACFB-4851-A9AF-46D39AA953A8}" type="sibTrans" cxnId="{ED445ADC-E76F-47BE-BF25-7F3931D9037B}">
      <dgm:prSet/>
      <dgm:spPr/>
      <dgm:t>
        <a:bodyPr/>
        <a:lstStyle/>
        <a:p>
          <a:endParaRPr lang="ru-RU"/>
        </a:p>
      </dgm:t>
    </dgm:pt>
    <dgm:pt modelId="{9BACE7FB-215F-4738-8423-359A5DE14766}">
      <dgm:prSet custT="1"/>
      <dgm:spPr/>
      <dgm:t>
        <a:bodyPr/>
        <a:lstStyle/>
        <a:p>
          <a:pPr algn="just"/>
          <a:r>
            <a:rPr lang="ru-RU" sz="2400" dirty="0"/>
            <a:t>Постановление  Совета Министров СССР от 24.02.1949 г. №791  «</a:t>
          </a:r>
          <a:r>
            <a:rPr lang="ru-RU" sz="2400" b="1" dirty="0"/>
            <a:t>О мерах помощи сельскому хозяйству Тувинской автономной области</a:t>
          </a:r>
          <a:r>
            <a:rPr lang="ru-RU" sz="2400" dirty="0"/>
            <a:t>»</a:t>
          </a:r>
        </a:p>
      </dgm:t>
    </dgm:pt>
    <dgm:pt modelId="{5C4C45BD-CB61-4E3B-B1B0-EE6C32108FE5}" type="parTrans" cxnId="{6E294BFD-1986-48DF-BBA2-BD7164889E5D}">
      <dgm:prSet/>
      <dgm:spPr/>
      <dgm:t>
        <a:bodyPr/>
        <a:lstStyle/>
        <a:p>
          <a:endParaRPr lang="ru-RU"/>
        </a:p>
      </dgm:t>
    </dgm:pt>
    <dgm:pt modelId="{3060184F-9DC0-43F1-A191-498EE73899C7}" type="sibTrans" cxnId="{6E294BFD-1986-48DF-BBA2-BD7164889E5D}">
      <dgm:prSet/>
      <dgm:spPr/>
      <dgm:t>
        <a:bodyPr/>
        <a:lstStyle/>
        <a:p>
          <a:endParaRPr lang="ru-RU"/>
        </a:p>
      </dgm:t>
    </dgm:pt>
    <dgm:pt modelId="{791585E4-EE83-4E80-ABE5-8D9B8D79DD35}">
      <dgm:prSet custT="1"/>
      <dgm:spPr/>
      <dgm:t>
        <a:bodyPr/>
        <a:lstStyle/>
        <a:p>
          <a:pPr algn="l"/>
          <a:r>
            <a:rPr lang="ru-RU" sz="2400" dirty="0"/>
            <a:t>Постановление  Совета Министров СССР от  13.08.1946 г.  № 1768 «</a:t>
          </a:r>
          <a:r>
            <a:rPr lang="ru-RU" sz="2400" b="1" dirty="0"/>
            <a:t>О мерах помощи Тувинской автономной области</a:t>
          </a:r>
          <a:r>
            <a:rPr lang="ru-RU" sz="2400" dirty="0"/>
            <a:t>»</a:t>
          </a:r>
        </a:p>
      </dgm:t>
    </dgm:pt>
    <dgm:pt modelId="{5E2352C6-7CC4-45B3-AE6F-A3424F8A89E4}" type="parTrans" cxnId="{10D9CF06-8F5D-446D-A9B1-081FD6FEF85D}">
      <dgm:prSet/>
      <dgm:spPr/>
      <dgm:t>
        <a:bodyPr/>
        <a:lstStyle/>
        <a:p>
          <a:endParaRPr lang="ru-RU"/>
        </a:p>
      </dgm:t>
    </dgm:pt>
    <dgm:pt modelId="{E8DDC306-8ABA-45B8-8D0B-017E266A9883}" type="sibTrans" cxnId="{10D9CF06-8F5D-446D-A9B1-081FD6FEF85D}">
      <dgm:prSet/>
      <dgm:spPr/>
      <dgm:t>
        <a:bodyPr/>
        <a:lstStyle/>
        <a:p>
          <a:endParaRPr lang="ru-RU"/>
        </a:p>
      </dgm:t>
    </dgm:pt>
    <dgm:pt modelId="{BE0A0E14-1099-4CE2-A220-ED1EB22DD2C0}" type="pres">
      <dgm:prSet presAssocID="{2684C9B0-3612-4D71-B01C-03AA9D9CD341}" presName="vert0" presStyleCnt="0">
        <dgm:presLayoutVars>
          <dgm:dir/>
          <dgm:animOne val="branch"/>
          <dgm:animLvl val="lvl"/>
        </dgm:presLayoutVars>
      </dgm:prSet>
      <dgm:spPr/>
    </dgm:pt>
    <dgm:pt modelId="{62B1BD35-3EBF-4622-AA2A-3B842B9A3A24}" type="pres">
      <dgm:prSet presAssocID="{CF72E0FA-451B-44E9-BB7A-37ECB64A6728}" presName="thickLine" presStyleLbl="alignNode1" presStyleIdx="0" presStyleCnt="1"/>
      <dgm:spPr/>
    </dgm:pt>
    <dgm:pt modelId="{B11340F5-BFFF-40B4-976D-CB4B82809F17}" type="pres">
      <dgm:prSet presAssocID="{CF72E0FA-451B-44E9-BB7A-37ECB64A6728}" presName="horz1" presStyleCnt="0"/>
      <dgm:spPr/>
    </dgm:pt>
    <dgm:pt modelId="{6079C332-3F50-4A57-AC39-168AEB120BAE}" type="pres">
      <dgm:prSet presAssocID="{CF72E0FA-451B-44E9-BB7A-37ECB64A6728}" presName="tx1" presStyleLbl="revTx" presStyleIdx="0" presStyleCnt="6" custFlipHor="1" custScaleX="13432"/>
      <dgm:spPr/>
    </dgm:pt>
    <dgm:pt modelId="{88230C4B-8207-46E5-81EC-06508AF15109}" type="pres">
      <dgm:prSet presAssocID="{CF72E0FA-451B-44E9-BB7A-37ECB64A6728}" presName="vert1" presStyleCnt="0"/>
      <dgm:spPr/>
    </dgm:pt>
    <dgm:pt modelId="{0C717C14-C90F-47E7-A8A3-A14DE67181CE}" type="pres">
      <dgm:prSet presAssocID="{A7A5955A-4C4A-4FA3-9157-56AABB4BB4FE}" presName="vertSpace2a" presStyleCnt="0"/>
      <dgm:spPr/>
    </dgm:pt>
    <dgm:pt modelId="{921A7BDB-5DF1-4773-97F1-52BC615DF1C5}" type="pres">
      <dgm:prSet presAssocID="{A7A5955A-4C4A-4FA3-9157-56AABB4BB4FE}" presName="horz2" presStyleCnt="0"/>
      <dgm:spPr/>
    </dgm:pt>
    <dgm:pt modelId="{C178CD3C-42F8-404B-8F2B-926FFBB84BB8}" type="pres">
      <dgm:prSet presAssocID="{A7A5955A-4C4A-4FA3-9157-56AABB4BB4FE}" presName="horzSpace2" presStyleCnt="0"/>
      <dgm:spPr/>
    </dgm:pt>
    <dgm:pt modelId="{D3DE7BBB-1C51-4A18-B4B1-7202A4EB005F}" type="pres">
      <dgm:prSet presAssocID="{A7A5955A-4C4A-4FA3-9157-56AABB4BB4FE}" presName="tx2" presStyleLbl="revTx" presStyleIdx="1" presStyleCnt="6" custScaleX="143468" custScaleY="157890" custLinFactNeighborX="-181" custLinFactNeighborY="-14010"/>
      <dgm:spPr/>
    </dgm:pt>
    <dgm:pt modelId="{F72908B6-5A26-4D37-99C1-527430B5AB79}" type="pres">
      <dgm:prSet presAssocID="{A7A5955A-4C4A-4FA3-9157-56AABB4BB4FE}" presName="vert2" presStyleCnt="0"/>
      <dgm:spPr/>
    </dgm:pt>
    <dgm:pt modelId="{2EAB8A7C-D7B5-4CF1-9C8D-058CBCE85506}" type="pres">
      <dgm:prSet presAssocID="{A7A5955A-4C4A-4FA3-9157-56AABB4BB4FE}" presName="thinLine2b" presStyleLbl="callout" presStyleIdx="0" presStyleCnt="5" custLinFactY="-212228" custLinFactNeighborX="433" custLinFactNeighborY="-300000"/>
      <dgm:spPr/>
    </dgm:pt>
    <dgm:pt modelId="{37544F2C-7488-4B01-B7F3-794FF39D3AA8}" type="pres">
      <dgm:prSet presAssocID="{A7A5955A-4C4A-4FA3-9157-56AABB4BB4FE}" presName="vertSpace2b" presStyleCnt="0"/>
      <dgm:spPr/>
    </dgm:pt>
    <dgm:pt modelId="{20BD6CA2-0CA7-48D2-95AD-977732984B18}" type="pres">
      <dgm:prSet presAssocID="{00971C91-046E-4B9E-84D3-96A91DD2811C}" presName="horz2" presStyleCnt="0"/>
      <dgm:spPr/>
    </dgm:pt>
    <dgm:pt modelId="{B1AEB1D6-5D43-4DB3-AAB5-EF32833DCAF6}" type="pres">
      <dgm:prSet presAssocID="{00971C91-046E-4B9E-84D3-96A91DD2811C}" presName="horzSpace2" presStyleCnt="0"/>
      <dgm:spPr/>
    </dgm:pt>
    <dgm:pt modelId="{8F32730A-12CE-4409-82C9-AFD37803B880}" type="pres">
      <dgm:prSet presAssocID="{00971C91-046E-4B9E-84D3-96A91DD2811C}" presName="tx2" presStyleLbl="revTx" presStyleIdx="2" presStyleCnt="6" custScaleX="143598" custScaleY="106563" custLinFactNeighborX="-181" custLinFactNeighborY="-29217"/>
      <dgm:spPr/>
    </dgm:pt>
    <dgm:pt modelId="{E48B7FBC-EACD-452D-A809-4075EF32ADF8}" type="pres">
      <dgm:prSet presAssocID="{00971C91-046E-4B9E-84D3-96A91DD2811C}" presName="vert2" presStyleCnt="0"/>
      <dgm:spPr/>
    </dgm:pt>
    <dgm:pt modelId="{B9D445BB-4BF8-4A60-B61B-361830DFED9C}" type="pres">
      <dgm:prSet presAssocID="{00971C91-046E-4B9E-84D3-96A91DD2811C}" presName="thinLine2b" presStyleLbl="callout" presStyleIdx="1" presStyleCnt="5" custLinFactY="-300000" custLinFactNeighborX="433" custLinFactNeighborY="-370096"/>
      <dgm:spPr/>
    </dgm:pt>
    <dgm:pt modelId="{7D91C9F4-E464-4E3F-B868-B834E7F3D9CD}" type="pres">
      <dgm:prSet presAssocID="{00971C91-046E-4B9E-84D3-96A91DD2811C}" presName="vertSpace2b" presStyleCnt="0"/>
      <dgm:spPr/>
    </dgm:pt>
    <dgm:pt modelId="{BFEB1C97-F954-4440-B1F2-CAE2C62915BA}" type="pres">
      <dgm:prSet presAssocID="{E770B3D9-B75B-47E1-B63D-247AAA94E1D7}" presName="horz2" presStyleCnt="0"/>
      <dgm:spPr/>
    </dgm:pt>
    <dgm:pt modelId="{3515AABE-CCB9-4666-9DC7-09C9E4C4A229}" type="pres">
      <dgm:prSet presAssocID="{E770B3D9-B75B-47E1-B63D-247AAA94E1D7}" presName="horzSpace2" presStyleCnt="0"/>
      <dgm:spPr/>
    </dgm:pt>
    <dgm:pt modelId="{60EE33FB-6DE9-41B3-9B9C-813242AA016D}" type="pres">
      <dgm:prSet presAssocID="{E770B3D9-B75B-47E1-B63D-247AAA94E1D7}" presName="tx2" presStyleLbl="revTx" presStyleIdx="3" presStyleCnt="6" custScaleX="143466" custScaleY="116929" custLinFactNeighborX="-181" custLinFactNeighborY="-36534"/>
      <dgm:spPr/>
    </dgm:pt>
    <dgm:pt modelId="{F17B9CD1-4189-4898-954D-FA0BC18CC172}" type="pres">
      <dgm:prSet presAssocID="{E770B3D9-B75B-47E1-B63D-247AAA94E1D7}" presName="vert2" presStyleCnt="0"/>
      <dgm:spPr/>
    </dgm:pt>
    <dgm:pt modelId="{CB67325C-37D2-44E2-ABC6-8B71EADB511E}" type="pres">
      <dgm:prSet presAssocID="{E770B3D9-B75B-47E1-B63D-247AAA94E1D7}" presName="thinLine2b" presStyleLbl="callout" presStyleIdx="2" presStyleCnt="5" custLinFactY="-400000" custLinFactNeighborX="433" custLinFactNeighborY="-463147"/>
      <dgm:spPr/>
    </dgm:pt>
    <dgm:pt modelId="{40AFA0AA-24FF-49D1-B244-9046A762DD7E}" type="pres">
      <dgm:prSet presAssocID="{E770B3D9-B75B-47E1-B63D-247AAA94E1D7}" presName="vertSpace2b" presStyleCnt="0"/>
      <dgm:spPr/>
    </dgm:pt>
    <dgm:pt modelId="{DD23F4D9-1807-49EA-A570-D3D3E678AAFE}" type="pres">
      <dgm:prSet presAssocID="{791585E4-EE83-4E80-ABE5-8D9B8D79DD35}" presName="horz2" presStyleCnt="0"/>
      <dgm:spPr/>
    </dgm:pt>
    <dgm:pt modelId="{C2341F27-5212-499A-A0A6-5E90AF7166E7}" type="pres">
      <dgm:prSet presAssocID="{791585E4-EE83-4E80-ABE5-8D9B8D79DD35}" presName="horzSpace2" presStyleCnt="0"/>
      <dgm:spPr/>
    </dgm:pt>
    <dgm:pt modelId="{30B05D73-BFB0-4C5A-8266-CA903017BAD2}" type="pres">
      <dgm:prSet presAssocID="{791585E4-EE83-4E80-ABE5-8D9B8D79DD35}" presName="tx2" presStyleLbl="revTx" presStyleIdx="4" presStyleCnt="6" custScaleX="142564" custScaleY="147337" custLinFactNeighborX="-181" custLinFactNeighborY="-45530"/>
      <dgm:spPr/>
    </dgm:pt>
    <dgm:pt modelId="{D7EA056C-84CB-4256-9626-9BD34081C4B4}" type="pres">
      <dgm:prSet presAssocID="{791585E4-EE83-4E80-ABE5-8D9B8D79DD35}" presName="vert2" presStyleCnt="0"/>
      <dgm:spPr/>
    </dgm:pt>
    <dgm:pt modelId="{C229F076-FE17-4C60-83F3-504FAFFBB796}" type="pres">
      <dgm:prSet presAssocID="{791585E4-EE83-4E80-ABE5-8D9B8D79DD35}" presName="thinLine2b" presStyleLbl="callout" presStyleIdx="3" presStyleCnt="5" custLinFactY="-549648" custLinFactNeighborX="433" custLinFactNeighborY="-600000"/>
      <dgm:spPr/>
    </dgm:pt>
    <dgm:pt modelId="{10FE1811-8D54-4789-AEC3-29EE1973BC07}" type="pres">
      <dgm:prSet presAssocID="{791585E4-EE83-4E80-ABE5-8D9B8D79DD35}" presName="vertSpace2b" presStyleCnt="0"/>
      <dgm:spPr/>
    </dgm:pt>
    <dgm:pt modelId="{547C2CD4-818D-470C-8CE6-9980C9994A0D}" type="pres">
      <dgm:prSet presAssocID="{9BACE7FB-215F-4738-8423-359A5DE14766}" presName="horz2" presStyleCnt="0"/>
      <dgm:spPr/>
    </dgm:pt>
    <dgm:pt modelId="{D2BB812F-E270-41B6-BB09-67D96A13A888}" type="pres">
      <dgm:prSet presAssocID="{9BACE7FB-215F-4738-8423-359A5DE14766}" presName="horzSpace2" presStyleCnt="0"/>
      <dgm:spPr/>
    </dgm:pt>
    <dgm:pt modelId="{D18CED3D-1748-4257-9A5B-7E35AD195B03}" type="pres">
      <dgm:prSet presAssocID="{9BACE7FB-215F-4738-8423-359A5DE14766}" presName="tx2" presStyleLbl="revTx" presStyleIdx="5" presStyleCnt="6" custScaleX="149081" custLinFactNeighborX="-181" custLinFactNeighborY="-58872"/>
      <dgm:spPr/>
    </dgm:pt>
    <dgm:pt modelId="{A6E5CD7A-EFF5-45A7-AEA0-071EBB1243E1}" type="pres">
      <dgm:prSet presAssocID="{9BACE7FB-215F-4738-8423-359A5DE14766}" presName="vert2" presStyleCnt="0"/>
      <dgm:spPr/>
    </dgm:pt>
    <dgm:pt modelId="{3293CC3C-A550-4AD3-8876-E31D01CA36E0}" type="pres">
      <dgm:prSet presAssocID="{9BACE7FB-215F-4738-8423-359A5DE14766}" presName="thinLine2b" presStyleLbl="callout" presStyleIdx="4" presStyleCnt="5"/>
      <dgm:spPr/>
    </dgm:pt>
    <dgm:pt modelId="{C94F89A7-AF74-4DF9-8DA8-C618C69CE32A}" type="pres">
      <dgm:prSet presAssocID="{9BACE7FB-215F-4738-8423-359A5DE14766}" presName="vertSpace2b" presStyleCnt="0"/>
      <dgm:spPr/>
    </dgm:pt>
  </dgm:ptLst>
  <dgm:cxnLst>
    <dgm:cxn modelId="{10D9CF06-8F5D-446D-A9B1-081FD6FEF85D}" srcId="{CF72E0FA-451B-44E9-BB7A-37ECB64A6728}" destId="{791585E4-EE83-4E80-ABE5-8D9B8D79DD35}" srcOrd="3" destOrd="0" parTransId="{5E2352C6-7CC4-45B3-AE6F-A3424F8A89E4}" sibTransId="{E8DDC306-8ABA-45B8-8D0B-017E266A9883}"/>
    <dgm:cxn modelId="{89F55E1D-A115-49C2-A7C5-14E180AFBB00}" type="presOf" srcId="{00971C91-046E-4B9E-84D3-96A91DD2811C}" destId="{8F32730A-12CE-4409-82C9-AFD37803B880}" srcOrd="0" destOrd="0" presId="urn:microsoft.com/office/officeart/2008/layout/LinedList"/>
    <dgm:cxn modelId="{6309C360-B454-45AE-BC30-97ECD5F4DCC1}" type="presOf" srcId="{9BACE7FB-215F-4738-8423-359A5DE14766}" destId="{D18CED3D-1748-4257-9A5B-7E35AD195B03}" srcOrd="0" destOrd="0" presId="urn:microsoft.com/office/officeart/2008/layout/LinedList"/>
    <dgm:cxn modelId="{664F4358-4177-4B09-B2A8-6EDD3237F908}" type="presOf" srcId="{A7A5955A-4C4A-4FA3-9157-56AABB4BB4FE}" destId="{D3DE7BBB-1C51-4A18-B4B1-7202A4EB005F}" srcOrd="0" destOrd="0" presId="urn:microsoft.com/office/officeart/2008/layout/LinedList"/>
    <dgm:cxn modelId="{F1B63A7A-136B-4E19-A939-F2737F1ECE53}" type="presOf" srcId="{791585E4-EE83-4E80-ABE5-8D9B8D79DD35}" destId="{30B05D73-BFB0-4C5A-8266-CA903017BAD2}" srcOrd="0" destOrd="0" presId="urn:microsoft.com/office/officeart/2008/layout/LinedList"/>
    <dgm:cxn modelId="{38DBC086-3152-4F4A-8B38-F8DC59EB64C1}" srcId="{2684C9B0-3612-4D71-B01C-03AA9D9CD341}" destId="{CF72E0FA-451B-44E9-BB7A-37ECB64A6728}" srcOrd="0" destOrd="0" parTransId="{7DF8DD64-E2B5-4963-8F3C-54BD74388F3B}" sibTransId="{2F4E31B3-B215-4C9F-9A02-640CE5257705}"/>
    <dgm:cxn modelId="{C7441F8A-E92A-403C-B0A8-C7A85D187797}" type="presOf" srcId="{E770B3D9-B75B-47E1-B63D-247AAA94E1D7}" destId="{60EE33FB-6DE9-41B3-9B9C-813242AA016D}" srcOrd="0" destOrd="0" presId="urn:microsoft.com/office/officeart/2008/layout/LinedList"/>
    <dgm:cxn modelId="{DDA6DFA6-AA4D-40E2-9602-18FA5F42AFF3}" type="presOf" srcId="{CF72E0FA-451B-44E9-BB7A-37ECB64A6728}" destId="{6079C332-3F50-4A57-AC39-168AEB120BAE}" srcOrd="0" destOrd="0" presId="urn:microsoft.com/office/officeart/2008/layout/LinedList"/>
    <dgm:cxn modelId="{CC7638B0-BD74-4AF3-BACE-FC876886B73A}" srcId="{CF72E0FA-451B-44E9-BB7A-37ECB64A6728}" destId="{A7A5955A-4C4A-4FA3-9157-56AABB4BB4FE}" srcOrd="0" destOrd="0" parTransId="{F9EC5525-436F-4CFC-B773-B463BFE3D8D1}" sibTransId="{29710633-CB08-4FBE-A670-2A350A6399A6}"/>
    <dgm:cxn modelId="{69294AD1-6CA9-47FF-9E01-CE3EB605EFD8}" type="presOf" srcId="{2684C9B0-3612-4D71-B01C-03AA9D9CD341}" destId="{BE0A0E14-1099-4CE2-A220-ED1EB22DD2C0}" srcOrd="0" destOrd="0" presId="urn:microsoft.com/office/officeart/2008/layout/LinedList"/>
    <dgm:cxn modelId="{F936A3D4-2A39-456D-ACAA-16A6DED4B6CA}" srcId="{CF72E0FA-451B-44E9-BB7A-37ECB64A6728}" destId="{00971C91-046E-4B9E-84D3-96A91DD2811C}" srcOrd="1" destOrd="0" parTransId="{DDB78581-CAA8-421A-AE4F-A5FB46B0A01B}" sibTransId="{266C00C3-285E-4EF4-A65B-31C11FA62296}"/>
    <dgm:cxn modelId="{ED445ADC-E76F-47BE-BF25-7F3931D9037B}" srcId="{CF72E0FA-451B-44E9-BB7A-37ECB64A6728}" destId="{E770B3D9-B75B-47E1-B63D-247AAA94E1D7}" srcOrd="2" destOrd="0" parTransId="{683E8766-6F3D-45F1-BDE6-EED6938BBB51}" sibTransId="{EDC83148-ACFB-4851-A9AF-46D39AA953A8}"/>
    <dgm:cxn modelId="{6E294BFD-1986-48DF-BBA2-BD7164889E5D}" srcId="{CF72E0FA-451B-44E9-BB7A-37ECB64A6728}" destId="{9BACE7FB-215F-4738-8423-359A5DE14766}" srcOrd="4" destOrd="0" parTransId="{5C4C45BD-CB61-4E3B-B1B0-EE6C32108FE5}" sibTransId="{3060184F-9DC0-43F1-A191-498EE73899C7}"/>
    <dgm:cxn modelId="{1817F89F-D853-429C-95F4-F60D475246F7}" type="presParOf" srcId="{BE0A0E14-1099-4CE2-A220-ED1EB22DD2C0}" destId="{62B1BD35-3EBF-4622-AA2A-3B842B9A3A24}" srcOrd="0" destOrd="0" presId="urn:microsoft.com/office/officeart/2008/layout/LinedList"/>
    <dgm:cxn modelId="{BBF72A88-5A49-4D81-A050-EAFCC331F749}" type="presParOf" srcId="{BE0A0E14-1099-4CE2-A220-ED1EB22DD2C0}" destId="{B11340F5-BFFF-40B4-976D-CB4B82809F17}" srcOrd="1" destOrd="0" presId="urn:microsoft.com/office/officeart/2008/layout/LinedList"/>
    <dgm:cxn modelId="{55ED9E20-AC9B-4648-B94A-4CC3E2EFFF23}" type="presParOf" srcId="{B11340F5-BFFF-40B4-976D-CB4B82809F17}" destId="{6079C332-3F50-4A57-AC39-168AEB120BAE}" srcOrd="0" destOrd="0" presId="urn:microsoft.com/office/officeart/2008/layout/LinedList"/>
    <dgm:cxn modelId="{56E85260-A732-439F-B77F-B8EDF801C42C}" type="presParOf" srcId="{B11340F5-BFFF-40B4-976D-CB4B82809F17}" destId="{88230C4B-8207-46E5-81EC-06508AF15109}" srcOrd="1" destOrd="0" presId="urn:microsoft.com/office/officeart/2008/layout/LinedList"/>
    <dgm:cxn modelId="{E56925AB-F807-400D-A598-74584D3BC76C}" type="presParOf" srcId="{88230C4B-8207-46E5-81EC-06508AF15109}" destId="{0C717C14-C90F-47E7-A8A3-A14DE67181CE}" srcOrd="0" destOrd="0" presId="urn:microsoft.com/office/officeart/2008/layout/LinedList"/>
    <dgm:cxn modelId="{8523FD15-BD49-47FB-A047-CBA8703F48F6}" type="presParOf" srcId="{88230C4B-8207-46E5-81EC-06508AF15109}" destId="{921A7BDB-5DF1-4773-97F1-52BC615DF1C5}" srcOrd="1" destOrd="0" presId="urn:microsoft.com/office/officeart/2008/layout/LinedList"/>
    <dgm:cxn modelId="{9292A9EB-F7C2-4570-945C-E3C3A79DB2C7}" type="presParOf" srcId="{921A7BDB-5DF1-4773-97F1-52BC615DF1C5}" destId="{C178CD3C-42F8-404B-8F2B-926FFBB84BB8}" srcOrd="0" destOrd="0" presId="urn:microsoft.com/office/officeart/2008/layout/LinedList"/>
    <dgm:cxn modelId="{6FCC997D-D0BA-4A3C-90B7-777CFB230985}" type="presParOf" srcId="{921A7BDB-5DF1-4773-97F1-52BC615DF1C5}" destId="{D3DE7BBB-1C51-4A18-B4B1-7202A4EB005F}" srcOrd="1" destOrd="0" presId="urn:microsoft.com/office/officeart/2008/layout/LinedList"/>
    <dgm:cxn modelId="{718DCD6E-7BCE-4600-B7C4-6656EBFE439E}" type="presParOf" srcId="{921A7BDB-5DF1-4773-97F1-52BC615DF1C5}" destId="{F72908B6-5A26-4D37-99C1-527430B5AB79}" srcOrd="2" destOrd="0" presId="urn:microsoft.com/office/officeart/2008/layout/LinedList"/>
    <dgm:cxn modelId="{3DBDA1D4-9F16-42F3-961C-14AE3966247D}" type="presParOf" srcId="{88230C4B-8207-46E5-81EC-06508AF15109}" destId="{2EAB8A7C-D7B5-4CF1-9C8D-058CBCE85506}" srcOrd="2" destOrd="0" presId="urn:microsoft.com/office/officeart/2008/layout/LinedList"/>
    <dgm:cxn modelId="{BFB7F934-C6ED-427B-8307-D1FA4956169D}" type="presParOf" srcId="{88230C4B-8207-46E5-81EC-06508AF15109}" destId="{37544F2C-7488-4B01-B7F3-794FF39D3AA8}" srcOrd="3" destOrd="0" presId="urn:microsoft.com/office/officeart/2008/layout/LinedList"/>
    <dgm:cxn modelId="{D6BF53F7-EB7A-48BD-804A-29AD45AC9652}" type="presParOf" srcId="{88230C4B-8207-46E5-81EC-06508AF15109}" destId="{20BD6CA2-0CA7-48D2-95AD-977732984B18}" srcOrd="4" destOrd="0" presId="urn:microsoft.com/office/officeart/2008/layout/LinedList"/>
    <dgm:cxn modelId="{E249B116-1D3E-44D7-B341-F1B88BAB3FBC}" type="presParOf" srcId="{20BD6CA2-0CA7-48D2-95AD-977732984B18}" destId="{B1AEB1D6-5D43-4DB3-AAB5-EF32833DCAF6}" srcOrd="0" destOrd="0" presId="urn:microsoft.com/office/officeart/2008/layout/LinedList"/>
    <dgm:cxn modelId="{730C2471-0A02-4D22-B425-A38D76759422}" type="presParOf" srcId="{20BD6CA2-0CA7-48D2-95AD-977732984B18}" destId="{8F32730A-12CE-4409-82C9-AFD37803B880}" srcOrd="1" destOrd="0" presId="urn:microsoft.com/office/officeart/2008/layout/LinedList"/>
    <dgm:cxn modelId="{5F3B2AB6-11AF-4698-B1EA-54E52589B7CC}" type="presParOf" srcId="{20BD6CA2-0CA7-48D2-95AD-977732984B18}" destId="{E48B7FBC-EACD-452D-A809-4075EF32ADF8}" srcOrd="2" destOrd="0" presId="urn:microsoft.com/office/officeart/2008/layout/LinedList"/>
    <dgm:cxn modelId="{5E2ED8C4-99AE-4117-80C1-930039DF02C8}" type="presParOf" srcId="{88230C4B-8207-46E5-81EC-06508AF15109}" destId="{B9D445BB-4BF8-4A60-B61B-361830DFED9C}" srcOrd="5" destOrd="0" presId="urn:microsoft.com/office/officeart/2008/layout/LinedList"/>
    <dgm:cxn modelId="{05505924-39E3-4B8A-BD39-6157FC79F39A}" type="presParOf" srcId="{88230C4B-8207-46E5-81EC-06508AF15109}" destId="{7D91C9F4-E464-4E3F-B868-B834E7F3D9CD}" srcOrd="6" destOrd="0" presId="urn:microsoft.com/office/officeart/2008/layout/LinedList"/>
    <dgm:cxn modelId="{AF9D91CC-76BD-4E4C-ABE6-7BA85974931B}" type="presParOf" srcId="{88230C4B-8207-46E5-81EC-06508AF15109}" destId="{BFEB1C97-F954-4440-B1F2-CAE2C62915BA}" srcOrd="7" destOrd="0" presId="urn:microsoft.com/office/officeart/2008/layout/LinedList"/>
    <dgm:cxn modelId="{066C0E1B-0541-4010-873C-913AD9E9A230}" type="presParOf" srcId="{BFEB1C97-F954-4440-B1F2-CAE2C62915BA}" destId="{3515AABE-CCB9-4666-9DC7-09C9E4C4A229}" srcOrd="0" destOrd="0" presId="urn:microsoft.com/office/officeart/2008/layout/LinedList"/>
    <dgm:cxn modelId="{F3D9AD7D-5A3C-4041-81A3-AC3C97906A4F}" type="presParOf" srcId="{BFEB1C97-F954-4440-B1F2-CAE2C62915BA}" destId="{60EE33FB-6DE9-41B3-9B9C-813242AA016D}" srcOrd="1" destOrd="0" presId="urn:microsoft.com/office/officeart/2008/layout/LinedList"/>
    <dgm:cxn modelId="{C8138CCD-3890-4C3C-B269-1C99E5657C10}" type="presParOf" srcId="{BFEB1C97-F954-4440-B1F2-CAE2C62915BA}" destId="{F17B9CD1-4189-4898-954D-FA0BC18CC172}" srcOrd="2" destOrd="0" presId="urn:microsoft.com/office/officeart/2008/layout/LinedList"/>
    <dgm:cxn modelId="{C29AA406-14D3-4DA0-BDED-0A5972FECEB3}" type="presParOf" srcId="{88230C4B-8207-46E5-81EC-06508AF15109}" destId="{CB67325C-37D2-44E2-ABC6-8B71EADB511E}" srcOrd="8" destOrd="0" presId="urn:microsoft.com/office/officeart/2008/layout/LinedList"/>
    <dgm:cxn modelId="{29978F9E-1CD0-468F-B737-3879C60F49D8}" type="presParOf" srcId="{88230C4B-8207-46E5-81EC-06508AF15109}" destId="{40AFA0AA-24FF-49D1-B244-9046A762DD7E}" srcOrd="9" destOrd="0" presId="urn:microsoft.com/office/officeart/2008/layout/LinedList"/>
    <dgm:cxn modelId="{B6FFA18F-ADD0-4B05-BF0B-09F0DDF89A0F}" type="presParOf" srcId="{88230C4B-8207-46E5-81EC-06508AF15109}" destId="{DD23F4D9-1807-49EA-A570-D3D3E678AAFE}" srcOrd="10" destOrd="0" presId="urn:microsoft.com/office/officeart/2008/layout/LinedList"/>
    <dgm:cxn modelId="{F288F5D1-7340-4381-93E8-F3E5AA71F08F}" type="presParOf" srcId="{DD23F4D9-1807-49EA-A570-D3D3E678AAFE}" destId="{C2341F27-5212-499A-A0A6-5E90AF7166E7}" srcOrd="0" destOrd="0" presId="urn:microsoft.com/office/officeart/2008/layout/LinedList"/>
    <dgm:cxn modelId="{630D31BE-8A37-4743-9769-23ACB449F74D}" type="presParOf" srcId="{DD23F4D9-1807-49EA-A570-D3D3E678AAFE}" destId="{30B05D73-BFB0-4C5A-8266-CA903017BAD2}" srcOrd="1" destOrd="0" presId="urn:microsoft.com/office/officeart/2008/layout/LinedList"/>
    <dgm:cxn modelId="{773E9D7D-1CA7-4ADF-BD2E-811911D32DE3}" type="presParOf" srcId="{DD23F4D9-1807-49EA-A570-D3D3E678AAFE}" destId="{D7EA056C-84CB-4256-9626-9BD34081C4B4}" srcOrd="2" destOrd="0" presId="urn:microsoft.com/office/officeart/2008/layout/LinedList"/>
    <dgm:cxn modelId="{F4A09503-140C-4513-93CB-4E176AE6BC8E}" type="presParOf" srcId="{88230C4B-8207-46E5-81EC-06508AF15109}" destId="{C229F076-FE17-4C60-83F3-504FAFFBB796}" srcOrd="11" destOrd="0" presId="urn:microsoft.com/office/officeart/2008/layout/LinedList"/>
    <dgm:cxn modelId="{C60A64DD-6BA1-4478-B533-1D4B3095DDD9}" type="presParOf" srcId="{88230C4B-8207-46E5-81EC-06508AF15109}" destId="{10FE1811-8D54-4789-AEC3-29EE1973BC07}" srcOrd="12" destOrd="0" presId="urn:microsoft.com/office/officeart/2008/layout/LinedList"/>
    <dgm:cxn modelId="{F49CE108-947C-41C0-A59D-E52E2E400258}" type="presParOf" srcId="{88230C4B-8207-46E5-81EC-06508AF15109}" destId="{547C2CD4-818D-470C-8CE6-9980C9994A0D}" srcOrd="13" destOrd="0" presId="urn:microsoft.com/office/officeart/2008/layout/LinedList"/>
    <dgm:cxn modelId="{8C3BD1D2-36D8-4D77-A2E8-B4F878CCE7FE}" type="presParOf" srcId="{547C2CD4-818D-470C-8CE6-9980C9994A0D}" destId="{D2BB812F-E270-41B6-BB09-67D96A13A888}" srcOrd="0" destOrd="0" presId="urn:microsoft.com/office/officeart/2008/layout/LinedList"/>
    <dgm:cxn modelId="{20BC1987-2B79-4389-9F39-8B7433A4A979}" type="presParOf" srcId="{547C2CD4-818D-470C-8CE6-9980C9994A0D}" destId="{D18CED3D-1748-4257-9A5B-7E35AD195B03}" srcOrd="1" destOrd="0" presId="urn:microsoft.com/office/officeart/2008/layout/LinedList"/>
    <dgm:cxn modelId="{2A67F722-71EF-48AD-991E-AD17BC96C2F6}" type="presParOf" srcId="{547C2CD4-818D-470C-8CE6-9980C9994A0D}" destId="{A6E5CD7A-EFF5-45A7-AEA0-071EBB1243E1}" srcOrd="2" destOrd="0" presId="urn:microsoft.com/office/officeart/2008/layout/LinedList"/>
    <dgm:cxn modelId="{D9876E7A-88FD-4E2F-965F-5BB3C7F99108}" type="presParOf" srcId="{88230C4B-8207-46E5-81EC-06508AF15109}" destId="{3293CC3C-A550-4AD3-8876-E31D01CA36E0}" srcOrd="14" destOrd="0" presId="urn:microsoft.com/office/officeart/2008/layout/LinedList"/>
    <dgm:cxn modelId="{DA223710-E060-4FDA-AEA1-43D18F5B0B3A}" type="presParOf" srcId="{88230C4B-8207-46E5-81EC-06508AF15109}" destId="{C94F89A7-AF74-4DF9-8DA8-C618C69CE32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84C9B0-3612-4D71-B01C-03AA9D9CD3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2E0FA-451B-44E9-BB7A-37ECB64A6728}">
      <dgm:prSet phldrT="[Текст]"/>
      <dgm:spPr/>
      <dgm:t>
        <a:bodyPr/>
        <a:lstStyle/>
        <a:p>
          <a:endParaRPr lang="ru-RU" dirty="0"/>
        </a:p>
      </dgm:t>
    </dgm:pt>
    <dgm:pt modelId="{7DF8DD64-E2B5-4963-8F3C-54BD74388F3B}" type="parTrans" cxnId="{38DBC086-3152-4F4A-8B38-F8DC59EB64C1}">
      <dgm:prSet/>
      <dgm:spPr/>
      <dgm:t>
        <a:bodyPr/>
        <a:lstStyle/>
        <a:p>
          <a:endParaRPr lang="ru-RU"/>
        </a:p>
      </dgm:t>
    </dgm:pt>
    <dgm:pt modelId="{2F4E31B3-B215-4C9F-9A02-640CE5257705}" type="sibTrans" cxnId="{38DBC086-3152-4F4A-8B38-F8DC59EB64C1}">
      <dgm:prSet/>
      <dgm:spPr/>
      <dgm:t>
        <a:bodyPr/>
        <a:lstStyle/>
        <a:p>
          <a:endParaRPr lang="ru-RU"/>
        </a:p>
      </dgm:t>
    </dgm:pt>
    <dgm:pt modelId="{A7A5955A-4C4A-4FA3-9157-56AABB4BB4FE}">
      <dgm:prSet phldrT="[Текст]" custT="1"/>
      <dgm:spPr/>
      <dgm:t>
        <a:bodyPr/>
        <a:lstStyle/>
        <a:p>
          <a:pPr algn="l"/>
          <a:r>
            <a:rPr lang="ru-RU" sz="2200" dirty="0"/>
            <a:t>Постановление Совета Министров РСФСР от 03.11.1961 г. № 1352        «</a:t>
          </a:r>
          <a:r>
            <a:rPr lang="ru-RU" sz="2200" b="1" dirty="0"/>
            <a:t>О мерах помощи по дальнейшему развитию экономики и культуры Тувинской АССР</a:t>
          </a:r>
          <a:r>
            <a:rPr lang="ru-RU" sz="2200" dirty="0"/>
            <a:t>»</a:t>
          </a:r>
        </a:p>
      </dgm:t>
    </dgm:pt>
    <dgm:pt modelId="{F9EC5525-436F-4CFC-B773-B463BFE3D8D1}" type="parTrans" cxnId="{CC7638B0-BD74-4AF3-BACE-FC876886B73A}">
      <dgm:prSet/>
      <dgm:spPr/>
      <dgm:t>
        <a:bodyPr/>
        <a:lstStyle/>
        <a:p>
          <a:endParaRPr lang="ru-RU"/>
        </a:p>
      </dgm:t>
    </dgm:pt>
    <dgm:pt modelId="{29710633-CB08-4FBE-A670-2A350A6399A6}" type="sibTrans" cxnId="{CC7638B0-BD74-4AF3-BACE-FC876886B73A}">
      <dgm:prSet/>
      <dgm:spPr/>
      <dgm:t>
        <a:bodyPr/>
        <a:lstStyle/>
        <a:p>
          <a:endParaRPr lang="ru-RU"/>
        </a:p>
      </dgm:t>
    </dgm:pt>
    <dgm:pt modelId="{00971C91-046E-4B9E-84D3-96A91DD2811C}">
      <dgm:prSet phldrT="[Текст]" custT="1"/>
      <dgm:spPr/>
      <dgm:t>
        <a:bodyPr/>
        <a:lstStyle/>
        <a:p>
          <a:pPr algn="l"/>
          <a:r>
            <a:rPr lang="ru-RU" sz="2200" dirty="0"/>
            <a:t>Постановление Совета Министров СССР от 25.09.1967 г.  № 879             «</a:t>
          </a:r>
          <a:r>
            <a:rPr lang="ru-RU" sz="2200" b="1" dirty="0"/>
            <a:t>О мерах помощи Тувинской АССР в развитии производственных сил</a:t>
          </a:r>
          <a:r>
            <a:rPr lang="ru-RU" sz="2200" dirty="0"/>
            <a:t>»</a:t>
          </a:r>
        </a:p>
      </dgm:t>
    </dgm:pt>
    <dgm:pt modelId="{DDB78581-CAA8-421A-AE4F-A5FB46B0A01B}" type="parTrans" cxnId="{F936A3D4-2A39-456D-ACAA-16A6DED4B6CA}">
      <dgm:prSet/>
      <dgm:spPr/>
      <dgm:t>
        <a:bodyPr/>
        <a:lstStyle/>
        <a:p>
          <a:endParaRPr lang="ru-RU"/>
        </a:p>
      </dgm:t>
    </dgm:pt>
    <dgm:pt modelId="{266C00C3-285E-4EF4-A65B-31C11FA62296}" type="sibTrans" cxnId="{F936A3D4-2A39-456D-ACAA-16A6DED4B6CA}">
      <dgm:prSet/>
      <dgm:spPr/>
      <dgm:t>
        <a:bodyPr/>
        <a:lstStyle/>
        <a:p>
          <a:endParaRPr lang="ru-RU"/>
        </a:p>
      </dgm:t>
    </dgm:pt>
    <dgm:pt modelId="{E770B3D9-B75B-47E1-B63D-247AAA94E1D7}">
      <dgm:prSet phldrT="[Текст]" custT="1"/>
      <dgm:spPr/>
      <dgm:t>
        <a:bodyPr/>
        <a:lstStyle/>
        <a:p>
          <a:pPr algn="l"/>
          <a:r>
            <a:rPr lang="ru-RU" sz="2200" dirty="0"/>
            <a:t>Постановление Совета Министров РСФСР от 29.05.1973 г. № 283                              «</a:t>
          </a:r>
          <a:r>
            <a:rPr lang="ru-RU" sz="2200" b="1" dirty="0"/>
            <a:t>О мерах по дальнейшему развитию овцеводства в Тувинской АССР</a:t>
          </a:r>
          <a:r>
            <a:rPr lang="ru-RU" sz="2200" dirty="0"/>
            <a:t>»</a:t>
          </a:r>
        </a:p>
      </dgm:t>
    </dgm:pt>
    <dgm:pt modelId="{683E8766-6F3D-45F1-BDE6-EED6938BBB51}" type="parTrans" cxnId="{ED445ADC-E76F-47BE-BF25-7F3931D9037B}">
      <dgm:prSet/>
      <dgm:spPr/>
      <dgm:t>
        <a:bodyPr/>
        <a:lstStyle/>
        <a:p>
          <a:endParaRPr lang="ru-RU"/>
        </a:p>
      </dgm:t>
    </dgm:pt>
    <dgm:pt modelId="{EDC83148-ACFB-4851-A9AF-46D39AA953A8}" type="sibTrans" cxnId="{ED445ADC-E76F-47BE-BF25-7F3931D9037B}">
      <dgm:prSet/>
      <dgm:spPr/>
      <dgm:t>
        <a:bodyPr/>
        <a:lstStyle/>
        <a:p>
          <a:endParaRPr lang="ru-RU"/>
        </a:p>
      </dgm:t>
    </dgm:pt>
    <dgm:pt modelId="{9BACE7FB-215F-4738-8423-359A5DE14766}">
      <dgm:prSet custT="1"/>
      <dgm:spPr/>
      <dgm:t>
        <a:bodyPr/>
        <a:lstStyle/>
        <a:p>
          <a:pPr algn="just"/>
          <a:r>
            <a:rPr lang="ru-RU" sz="2200" dirty="0"/>
            <a:t>Постановление  Совета Министров СССР от 21.04.1985 г. № 297      «</a:t>
          </a:r>
          <a:r>
            <a:rPr lang="ru-RU" sz="2200" b="1" dirty="0"/>
            <a:t>О мерах по ускорению экономического и социального развития Тувинской АССР</a:t>
          </a:r>
          <a:r>
            <a:rPr lang="ru-RU" sz="2200" dirty="0"/>
            <a:t>»</a:t>
          </a:r>
        </a:p>
      </dgm:t>
    </dgm:pt>
    <dgm:pt modelId="{5C4C45BD-CB61-4E3B-B1B0-EE6C32108FE5}" type="parTrans" cxnId="{6E294BFD-1986-48DF-BBA2-BD7164889E5D}">
      <dgm:prSet/>
      <dgm:spPr/>
      <dgm:t>
        <a:bodyPr/>
        <a:lstStyle/>
        <a:p>
          <a:endParaRPr lang="ru-RU"/>
        </a:p>
      </dgm:t>
    </dgm:pt>
    <dgm:pt modelId="{3060184F-9DC0-43F1-A191-498EE73899C7}" type="sibTrans" cxnId="{6E294BFD-1986-48DF-BBA2-BD7164889E5D}">
      <dgm:prSet/>
      <dgm:spPr/>
      <dgm:t>
        <a:bodyPr/>
        <a:lstStyle/>
        <a:p>
          <a:endParaRPr lang="ru-RU"/>
        </a:p>
      </dgm:t>
    </dgm:pt>
    <dgm:pt modelId="{791585E4-EE83-4E80-ABE5-8D9B8D79DD35}">
      <dgm:prSet custT="1"/>
      <dgm:spPr/>
      <dgm:t>
        <a:bodyPr/>
        <a:lstStyle/>
        <a:p>
          <a:pPr algn="l"/>
          <a:r>
            <a:rPr lang="ru-RU" sz="2200" dirty="0"/>
            <a:t>Постановление  ЦК КПСС от 10.12.1976 г. № 1020 «</a:t>
          </a:r>
          <a:r>
            <a:rPr lang="ru-RU" sz="2200" b="1" dirty="0"/>
            <a:t>О мерах по дальнейшему комплексному развитию производственных сил Тувинской АССР»</a:t>
          </a:r>
          <a:endParaRPr lang="ru-RU" sz="2200" dirty="0"/>
        </a:p>
      </dgm:t>
    </dgm:pt>
    <dgm:pt modelId="{5E2352C6-7CC4-45B3-AE6F-A3424F8A89E4}" type="parTrans" cxnId="{10D9CF06-8F5D-446D-A9B1-081FD6FEF85D}">
      <dgm:prSet/>
      <dgm:spPr/>
      <dgm:t>
        <a:bodyPr/>
        <a:lstStyle/>
        <a:p>
          <a:endParaRPr lang="ru-RU"/>
        </a:p>
      </dgm:t>
    </dgm:pt>
    <dgm:pt modelId="{E8DDC306-8ABA-45B8-8D0B-017E266A9883}" type="sibTrans" cxnId="{10D9CF06-8F5D-446D-A9B1-081FD6FEF85D}">
      <dgm:prSet/>
      <dgm:spPr/>
      <dgm:t>
        <a:bodyPr/>
        <a:lstStyle/>
        <a:p>
          <a:endParaRPr lang="ru-RU"/>
        </a:p>
      </dgm:t>
    </dgm:pt>
    <dgm:pt modelId="{BE0A0E14-1099-4CE2-A220-ED1EB22DD2C0}" type="pres">
      <dgm:prSet presAssocID="{2684C9B0-3612-4D71-B01C-03AA9D9CD341}" presName="vert0" presStyleCnt="0">
        <dgm:presLayoutVars>
          <dgm:dir/>
          <dgm:animOne val="branch"/>
          <dgm:animLvl val="lvl"/>
        </dgm:presLayoutVars>
      </dgm:prSet>
      <dgm:spPr/>
    </dgm:pt>
    <dgm:pt modelId="{62B1BD35-3EBF-4622-AA2A-3B842B9A3A24}" type="pres">
      <dgm:prSet presAssocID="{CF72E0FA-451B-44E9-BB7A-37ECB64A6728}" presName="thickLine" presStyleLbl="alignNode1" presStyleIdx="0" presStyleCnt="1"/>
      <dgm:spPr/>
    </dgm:pt>
    <dgm:pt modelId="{B11340F5-BFFF-40B4-976D-CB4B82809F17}" type="pres">
      <dgm:prSet presAssocID="{CF72E0FA-451B-44E9-BB7A-37ECB64A6728}" presName="horz1" presStyleCnt="0"/>
      <dgm:spPr/>
    </dgm:pt>
    <dgm:pt modelId="{6079C332-3F50-4A57-AC39-168AEB120BAE}" type="pres">
      <dgm:prSet presAssocID="{CF72E0FA-451B-44E9-BB7A-37ECB64A6728}" presName="tx1" presStyleLbl="revTx" presStyleIdx="0" presStyleCnt="6" custFlipHor="1" custScaleX="13432"/>
      <dgm:spPr/>
    </dgm:pt>
    <dgm:pt modelId="{88230C4B-8207-46E5-81EC-06508AF15109}" type="pres">
      <dgm:prSet presAssocID="{CF72E0FA-451B-44E9-BB7A-37ECB64A6728}" presName="vert1" presStyleCnt="0"/>
      <dgm:spPr/>
    </dgm:pt>
    <dgm:pt modelId="{0C717C14-C90F-47E7-A8A3-A14DE67181CE}" type="pres">
      <dgm:prSet presAssocID="{A7A5955A-4C4A-4FA3-9157-56AABB4BB4FE}" presName="vertSpace2a" presStyleCnt="0"/>
      <dgm:spPr/>
    </dgm:pt>
    <dgm:pt modelId="{921A7BDB-5DF1-4773-97F1-52BC615DF1C5}" type="pres">
      <dgm:prSet presAssocID="{A7A5955A-4C4A-4FA3-9157-56AABB4BB4FE}" presName="horz2" presStyleCnt="0"/>
      <dgm:spPr/>
    </dgm:pt>
    <dgm:pt modelId="{C178CD3C-42F8-404B-8F2B-926FFBB84BB8}" type="pres">
      <dgm:prSet presAssocID="{A7A5955A-4C4A-4FA3-9157-56AABB4BB4FE}" presName="horzSpace2" presStyleCnt="0"/>
      <dgm:spPr/>
    </dgm:pt>
    <dgm:pt modelId="{D3DE7BBB-1C51-4A18-B4B1-7202A4EB005F}" type="pres">
      <dgm:prSet presAssocID="{A7A5955A-4C4A-4FA3-9157-56AABB4BB4FE}" presName="tx2" presStyleLbl="revTx" presStyleIdx="1" presStyleCnt="6" custScaleX="143468" custScaleY="157890" custLinFactNeighborX="-181" custLinFactNeighborY="-14010"/>
      <dgm:spPr/>
    </dgm:pt>
    <dgm:pt modelId="{F72908B6-5A26-4D37-99C1-527430B5AB79}" type="pres">
      <dgm:prSet presAssocID="{A7A5955A-4C4A-4FA3-9157-56AABB4BB4FE}" presName="vert2" presStyleCnt="0"/>
      <dgm:spPr/>
    </dgm:pt>
    <dgm:pt modelId="{2EAB8A7C-D7B5-4CF1-9C8D-058CBCE85506}" type="pres">
      <dgm:prSet presAssocID="{A7A5955A-4C4A-4FA3-9157-56AABB4BB4FE}" presName="thinLine2b" presStyleLbl="callout" presStyleIdx="0" presStyleCnt="5" custLinFactY="-400000" custLinFactNeighborX="433" custLinFactNeighborY="-484385"/>
      <dgm:spPr/>
    </dgm:pt>
    <dgm:pt modelId="{37544F2C-7488-4B01-B7F3-794FF39D3AA8}" type="pres">
      <dgm:prSet presAssocID="{A7A5955A-4C4A-4FA3-9157-56AABB4BB4FE}" presName="vertSpace2b" presStyleCnt="0"/>
      <dgm:spPr/>
    </dgm:pt>
    <dgm:pt modelId="{20BD6CA2-0CA7-48D2-95AD-977732984B18}" type="pres">
      <dgm:prSet presAssocID="{00971C91-046E-4B9E-84D3-96A91DD2811C}" presName="horz2" presStyleCnt="0"/>
      <dgm:spPr/>
    </dgm:pt>
    <dgm:pt modelId="{B1AEB1D6-5D43-4DB3-AAB5-EF32833DCAF6}" type="pres">
      <dgm:prSet presAssocID="{00971C91-046E-4B9E-84D3-96A91DD2811C}" presName="horzSpace2" presStyleCnt="0"/>
      <dgm:spPr/>
    </dgm:pt>
    <dgm:pt modelId="{8F32730A-12CE-4409-82C9-AFD37803B880}" type="pres">
      <dgm:prSet presAssocID="{00971C91-046E-4B9E-84D3-96A91DD2811C}" presName="tx2" presStyleLbl="revTx" presStyleIdx="2" presStyleCnt="6" custScaleX="143598" custScaleY="106563" custLinFactNeighborX="-1469" custLinFactNeighborY="-40122"/>
      <dgm:spPr/>
    </dgm:pt>
    <dgm:pt modelId="{E48B7FBC-EACD-452D-A809-4075EF32ADF8}" type="pres">
      <dgm:prSet presAssocID="{00971C91-046E-4B9E-84D3-96A91DD2811C}" presName="vert2" presStyleCnt="0"/>
      <dgm:spPr/>
    </dgm:pt>
    <dgm:pt modelId="{B9D445BB-4BF8-4A60-B61B-361830DFED9C}" type="pres">
      <dgm:prSet presAssocID="{00971C91-046E-4B9E-84D3-96A91DD2811C}" presName="thinLine2b" presStyleLbl="callout" presStyleIdx="1" presStyleCnt="5" custLinFactY="-290481" custLinFactNeighborX="433" custLinFactNeighborY="-300000"/>
      <dgm:spPr/>
    </dgm:pt>
    <dgm:pt modelId="{7D91C9F4-E464-4E3F-B868-B834E7F3D9CD}" type="pres">
      <dgm:prSet presAssocID="{00971C91-046E-4B9E-84D3-96A91DD2811C}" presName="vertSpace2b" presStyleCnt="0"/>
      <dgm:spPr/>
    </dgm:pt>
    <dgm:pt modelId="{BFEB1C97-F954-4440-B1F2-CAE2C62915BA}" type="pres">
      <dgm:prSet presAssocID="{E770B3D9-B75B-47E1-B63D-247AAA94E1D7}" presName="horz2" presStyleCnt="0"/>
      <dgm:spPr/>
    </dgm:pt>
    <dgm:pt modelId="{3515AABE-CCB9-4666-9DC7-09C9E4C4A229}" type="pres">
      <dgm:prSet presAssocID="{E770B3D9-B75B-47E1-B63D-247AAA94E1D7}" presName="horzSpace2" presStyleCnt="0"/>
      <dgm:spPr/>
    </dgm:pt>
    <dgm:pt modelId="{60EE33FB-6DE9-41B3-9B9C-813242AA016D}" type="pres">
      <dgm:prSet presAssocID="{E770B3D9-B75B-47E1-B63D-247AAA94E1D7}" presName="tx2" presStyleLbl="revTx" presStyleIdx="3" presStyleCnt="6" custScaleX="143466" custScaleY="116929" custLinFactNeighborX="-1469" custLinFactNeighborY="-23620"/>
      <dgm:spPr/>
    </dgm:pt>
    <dgm:pt modelId="{F17B9CD1-4189-4898-954D-FA0BC18CC172}" type="pres">
      <dgm:prSet presAssocID="{E770B3D9-B75B-47E1-B63D-247AAA94E1D7}" presName="vert2" presStyleCnt="0"/>
      <dgm:spPr/>
    </dgm:pt>
    <dgm:pt modelId="{CB67325C-37D2-44E2-ABC6-8B71EADB511E}" type="pres">
      <dgm:prSet presAssocID="{E770B3D9-B75B-47E1-B63D-247AAA94E1D7}" presName="thinLine2b" presStyleLbl="callout" presStyleIdx="2" presStyleCnt="5" custLinFactY="-300000" custLinFactNeighborX="-830" custLinFactNeighborY="-329741"/>
      <dgm:spPr/>
    </dgm:pt>
    <dgm:pt modelId="{40AFA0AA-24FF-49D1-B244-9046A762DD7E}" type="pres">
      <dgm:prSet presAssocID="{E770B3D9-B75B-47E1-B63D-247AAA94E1D7}" presName="vertSpace2b" presStyleCnt="0"/>
      <dgm:spPr/>
    </dgm:pt>
    <dgm:pt modelId="{DD23F4D9-1807-49EA-A570-D3D3E678AAFE}" type="pres">
      <dgm:prSet presAssocID="{791585E4-EE83-4E80-ABE5-8D9B8D79DD35}" presName="horz2" presStyleCnt="0"/>
      <dgm:spPr/>
    </dgm:pt>
    <dgm:pt modelId="{C2341F27-5212-499A-A0A6-5E90AF7166E7}" type="pres">
      <dgm:prSet presAssocID="{791585E4-EE83-4E80-ABE5-8D9B8D79DD35}" presName="horzSpace2" presStyleCnt="0"/>
      <dgm:spPr/>
    </dgm:pt>
    <dgm:pt modelId="{30B05D73-BFB0-4C5A-8266-CA903017BAD2}" type="pres">
      <dgm:prSet presAssocID="{791585E4-EE83-4E80-ABE5-8D9B8D79DD35}" presName="tx2" presStyleLbl="revTx" presStyleIdx="4" presStyleCnt="6" custScaleX="142564" custScaleY="95701" custLinFactNeighborX="-1469" custLinFactNeighborY="-33492"/>
      <dgm:spPr/>
    </dgm:pt>
    <dgm:pt modelId="{D7EA056C-84CB-4256-9626-9BD34081C4B4}" type="pres">
      <dgm:prSet presAssocID="{791585E4-EE83-4E80-ABE5-8D9B8D79DD35}" presName="vert2" presStyleCnt="0"/>
      <dgm:spPr/>
    </dgm:pt>
    <dgm:pt modelId="{C229F076-FE17-4C60-83F3-504FAFFBB796}" type="pres">
      <dgm:prSet presAssocID="{791585E4-EE83-4E80-ABE5-8D9B8D79DD35}" presName="thinLine2b" presStyleLbl="callout" presStyleIdx="3" presStyleCnt="5" custLinFactY="-100000" custLinFactNeighborX="-830" custLinFactNeighborY="-102604"/>
      <dgm:spPr/>
    </dgm:pt>
    <dgm:pt modelId="{10FE1811-8D54-4789-AEC3-29EE1973BC07}" type="pres">
      <dgm:prSet presAssocID="{791585E4-EE83-4E80-ABE5-8D9B8D79DD35}" presName="vertSpace2b" presStyleCnt="0"/>
      <dgm:spPr/>
    </dgm:pt>
    <dgm:pt modelId="{547C2CD4-818D-470C-8CE6-9980C9994A0D}" type="pres">
      <dgm:prSet presAssocID="{9BACE7FB-215F-4738-8423-359A5DE14766}" presName="horz2" presStyleCnt="0"/>
      <dgm:spPr/>
    </dgm:pt>
    <dgm:pt modelId="{D2BB812F-E270-41B6-BB09-67D96A13A888}" type="pres">
      <dgm:prSet presAssocID="{9BACE7FB-215F-4738-8423-359A5DE14766}" presName="horzSpace2" presStyleCnt="0"/>
      <dgm:spPr/>
    </dgm:pt>
    <dgm:pt modelId="{D18CED3D-1748-4257-9A5B-7E35AD195B03}" type="pres">
      <dgm:prSet presAssocID="{9BACE7FB-215F-4738-8423-359A5DE14766}" presName="tx2" presStyleLbl="revTx" presStyleIdx="5" presStyleCnt="6" custScaleX="149081" custLinFactNeighborX="-1469" custLinFactNeighborY="-14132"/>
      <dgm:spPr/>
    </dgm:pt>
    <dgm:pt modelId="{A6E5CD7A-EFF5-45A7-AEA0-071EBB1243E1}" type="pres">
      <dgm:prSet presAssocID="{9BACE7FB-215F-4738-8423-359A5DE14766}" presName="vert2" presStyleCnt="0"/>
      <dgm:spPr/>
    </dgm:pt>
    <dgm:pt modelId="{3293CC3C-A550-4AD3-8876-E31D01CA36E0}" type="pres">
      <dgm:prSet presAssocID="{9BACE7FB-215F-4738-8423-359A5DE14766}" presName="thinLine2b" presStyleLbl="callout" presStyleIdx="4" presStyleCnt="5" custLinFactY="23220" custLinFactNeighborX="1697" custLinFactNeighborY="100000"/>
      <dgm:spPr/>
    </dgm:pt>
    <dgm:pt modelId="{C94F89A7-AF74-4DF9-8DA8-C618C69CE32A}" type="pres">
      <dgm:prSet presAssocID="{9BACE7FB-215F-4738-8423-359A5DE14766}" presName="vertSpace2b" presStyleCnt="0"/>
      <dgm:spPr/>
    </dgm:pt>
  </dgm:ptLst>
  <dgm:cxnLst>
    <dgm:cxn modelId="{10D9CF06-8F5D-446D-A9B1-081FD6FEF85D}" srcId="{CF72E0FA-451B-44E9-BB7A-37ECB64A6728}" destId="{791585E4-EE83-4E80-ABE5-8D9B8D79DD35}" srcOrd="3" destOrd="0" parTransId="{5E2352C6-7CC4-45B3-AE6F-A3424F8A89E4}" sibTransId="{E8DDC306-8ABA-45B8-8D0B-017E266A9883}"/>
    <dgm:cxn modelId="{73957B07-AF7C-4992-AACF-FBA34ACF3F5D}" type="presOf" srcId="{791585E4-EE83-4E80-ABE5-8D9B8D79DD35}" destId="{30B05D73-BFB0-4C5A-8266-CA903017BAD2}" srcOrd="0" destOrd="0" presId="urn:microsoft.com/office/officeart/2008/layout/LinedList"/>
    <dgm:cxn modelId="{8D20100E-6144-476C-AFC0-65C1D3442488}" type="presOf" srcId="{CF72E0FA-451B-44E9-BB7A-37ECB64A6728}" destId="{6079C332-3F50-4A57-AC39-168AEB120BAE}" srcOrd="0" destOrd="0" presId="urn:microsoft.com/office/officeart/2008/layout/LinedList"/>
    <dgm:cxn modelId="{0C900440-0E45-45C0-8C2B-542C2F9E5367}" type="presOf" srcId="{A7A5955A-4C4A-4FA3-9157-56AABB4BB4FE}" destId="{D3DE7BBB-1C51-4A18-B4B1-7202A4EB005F}" srcOrd="0" destOrd="0" presId="urn:microsoft.com/office/officeart/2008/layout/LinedList"/>
    <dgm:cxn modelId="{ADDFB744-226B-4955-B7B8-9531E4888330}" type="presOf" srcId="{9BACE7FB-215F-4738-8423-359A5DE14766}" destId="{D18CED3D-1748-4257-9A5B-7E35AD195B03}" srcOrd="0" destOrd="0" presId="urn:microsoft.com/office/officeart/2008/layout/LinedList"/>
    <dgm:cxn modelId="{995B9775-03BD-4E93-B235-0FD1218E8B43}" type="presOf" srcId="{E770B3D9-B75B-47E1-B63D-247AAA94E1D7}" destId="{60EE33FB-6DE9-41B3-9B9C-813242AA016D}" srcOrd="0" destOrd="0" presId="urn:microsoft.com/office/officeart/2008/layout/LinedList"/>
    <dgm:cxn modelId="{38DBC086-3152-4F4A-8B38-F8DC59EB64C1}" srcId="{2684C9B0-3612-4D71-B01C-03AA9D9CD341}" destId="{CF72E0FA-451B-44E9-BB7A-37ECB64A6728}" srcOrd="0" destOrd="0" parTransId="{7DF8DD64-E2B5-4963-8F3C-54BD74388F3B}" sibTransId="{2F4E31B3-B215-4C9F-9A02-640CE5257705}"/>
    <dgm:cxn modelId="{EB7CF5A9-0426-4128-95A4-66439E3C2E02}" type="presOf" srcId="{00971C91-046E-4B9E-84D3-96A91DD2811C}" destId="{8F32730A-12CE-4409-82C9-AFD37803B880}" srcOrd="0" destOrd="0" presId="urn:microsoft.com/office/officeart/2008/layout/LinedList"/>
    <dgm:cxn modelId="{CC7638B0-BD74-4AF3-BACE-FC876886B73A}" srcId="{CF72E0FA-451B-44E9-BB7A-37ECB64A6728}" destId="{A7A5955A-4C4A-4FA3-9157-56AABB4BB4FE}" srcOrd="0" destOrd="0" parTransId="{F9EC5525-436F-4CFC-B773-B463BFE3D8D1}" sibTransId="{29710633-CB08-4FBE-A670-2A350A6399A6}"/>
    <dgm:cxn modelId="{F571A9CF-B99B-49D1-89BA-5E8C637762F8}" type="presOf" srcId="{2684C9B0-3612-4D71-B01C-03AA9D9CD341}" destId="{BE0A0E14-1099-4CE2-A220-ED1EB22DD2C0}" srcOrd="0" destOrd="0" presId="urn:microsoft.com/office/officeart/2008/layout/LinedList"/>
    <dgm:cxn modelId="{F936A3D4-2A39-456D-ACAA-16A6DED4B6CA}" srcId="{CF72E0FA-451B-44E9-BB7A-37ECB64A6728}" destId="{00971C91-046E-4B9E-84D3-96A91DD2811C}" srcOrd="1" destOrd="0" parTransId="{DDB78581-CAA8-421A-AE4F-A5FB46B0A01B}" sibTransId="{266C00C3-285E-4EF4-A65B-31C11FA62296}"/>
    <dgm:cxn modelId="{ED445ADC-E76F-47BE-BF25-7F3931D9037B}" srcId="{CF72E0FA-451B-44E9-BB7A-37ECB64A6728}" destId="{E770B3D9-B75B-47E1-B63D-247AAA94E1D7}" srcOrd="2" destOrd="0" parTransId="{683E8766-6F3D-45F1-BDE6-EED6938BBB51}" sibTransId="{EDC83148-ACFB-4851-A9AF-46D39AA953A8}"/>
    <dgm:cxn modelId="{6E294BFD-1986-48DF-BBA2-BD7164889E5D}" srcId="{CF72E0FA-451B-44E9-BB7A-37ECB64A6728}" destId="{9BACE7FB-215F-4738-8423-359A5DE14766}" srcOrd="4" destOrd="0" parTransId="{5C4C45BD-CB61-4E3B-B1B0-EE6C32108FE5}" sibTransId="{3060184F-9DC0-43F1-A191-498EE73899C7}"/>
    <dgm:cxn modelId="{8FE24011-F689-4CE9-B571-9BEE45ECD39B}" type="presParOf" srcId="{BE0A0E14-1099-4CE2-A220-ED1EB22DD2C0}" destId="{62B1BD35-3EBF-4622-AA2A-3B842B9A3A24}" srcOrd="0" destOrd="0" presId="urn:microsoft.com/office/officeart/2008/layout/LinedList"/>
    <dgm:cxn modelId="{F0EC9E0E-B99A-4C98-B208-46CA6784C545}" type="presParOf" srcId="{BE0A0E14-1099-4CE2-A220-ED1EB22DD2C0}" destId="{B11340F5-BFFF-40B4-976D-CB4B82809F17}" srcOrd="1" destOrd="0" presId="urn:microsoft.com/office/officeart/2008/layout/LinedList"/>
    <dgm:cxn modelId="{2094E5CB-53CD-4478-9677-4C04A2EAC3D1}" type="presParOf" srcId="{B11340F5-BFFF-40B4-976D-CB4B82809F17}" destId="{6079C332-3F50-4A57-AC39-168AEB120BAE}" srcOrd="0" destOrd="0" presId="urn:microsoft.com/office/officeart/2008/layout/LinedList"/>
    <dgm:cxn modelId="{7C308EEC-F7E9-408F-BEAF-4E9651AA3CC8}" type="presParOf" srcId="{B11340F5-BFFF-40B4-976D-CB4B82809F17}" destId="{88230C4B-8207-46E5-81EC-06508AF15109}" srcOrd="1" destOrd="0" presId="urn:microsoft.com/office/officeart/2008/layout/LinedList"/>
    <dgm:cxn modelId="{2310BF22-74C8-43E2-8C13-4230ED413699}" type="presParOf" srcId="{88230C4B-8207-46E5-81EC-06508AF15109}" destId="{0C717C14-C90F-47E7-A8A3-A14DE67181CE}" srcOrd="0" destOrd="0" presId="urn:microsoft.com/office/officeart/2008/layout/LinedList"/>
    <dgm:cxn modelId="{F3582F49-710C-46DD-AD93-B868AC1CF3AE}" type="presParOf" srcId="{88230C4B-8207-46E5-81EC-06508AF15109}" destId="{921A7BDB-5DF1-4773-97F1-52BC615DF1C5}" srcOrd="1" destOrd="0" presId="urn:microsoft.com/office/officeart/2008/layout/LinedList"/>
    <dgm:cxn modelId="{0A1DBCAE-2EE8-4985-B42E-5815DB8006EC}" type="presParOf" srcId="{921A7BDB-5DF1-4773-97F1-52BC615DF1C5}" destId="{C178CD3C-42F8-404B-8F2B-926FFBB84BB8}" srcOrd="0" destOrd="0" presId="urn:microsoft.com/office/officeart/2008/layout/LinedList"/>
    <dgm:cxn modelId="{9D1E2A13-61F8-41F0-8D03-89568DE15803}" type="presParOf" srcId="{921A7BDB-5DF1-4773-97F1-52BC615DF1C5}" destId="{D3DE7BBB-1C51-4A18-B4B1-7202A4EB005F}" srcOrd="1" destOrd="0" presId="urn:microsoft.com/office/officeart/2008/layout/LinedList"/>
    <dgm:cxn modelId="{12B73ACC-A2BC-4151-A1E0-D0655C1DCEB6}" type="presParOf" srcId="{921A7BDB-5DF1-4773-97F1-52BC615DF1C5}" destId="{F72908B6-5A26-4D37-99C1-527430B5AB79}" srcOrd="2" destOrd="0" presId="urn:microsoft.com/office/officeart/2008/layout/LinedList"/>
    <dgm:cxn modelId="{FF4BE2B3-A954-43AB-9714-332F57EC310D}" type="presParOf" srcId="{88230C4B-8207-46E5-81EC-06508AF15109}" destId="{2EAB8A7C-D7B5-4CF1-9C8D-058CBCE85506}" srcOrd="2" destOrd="0" presId="urn:microsoft.com/office/officeart/2008/layout/LinedList"/>
    <dgm:cxn modelId="{E6919156-0CB0-4F31-9209-3A45D4FEA7F8}" type="presParOf" srcId="{88230C4B-8207-46E5-81EC-06508AF15109}" destId="{37544F2C-7488-4B01-B7F3-794FF39D3AA8}" srcOrd="3" destOrd="0" presId="urn:microsoft.com/office/officeart/2008/layout/LinedList"/>
    <dgm:cxn modelId="{ED288CD1-0426-44B3-AC42-0FB8459BBA0C}" type="presParOf" srcId="{88230C4B-8207-46E5-81EC-06508AF15109}" destId="{20BD6CA2-0CA7-48D2-95AD-977732984B18}" srcOrd="4" destOrd="0" presId="urn:microsoft.com/office/officeart/2008/layout/LinedList"/>
    <dgm:cxn modelId="{9FB6B615-F531-4B4B-8D51-48156E71CDDE}" type="presParOf" srcId="{20BD6CA2-0CA7-48D2-95AD-977732984B18}" destId="{B1AEB1D6-5D43-4DB3-AAB5-EF32833DCAF6}" srcOrd="0" destOrd="0" presId="urn:microsoft.com/office/officeart/2008/layout/LinedList"/>
    <dgm:cxn modelId="{354D5ACA-77AD-4A01-A016-B889EF026913}" type="presParOf" srcId="{20BD6CA2-0CA7-48D2-95AD-977732984B18}" destId="{8F32730A-12CE-4409-82C9-AFD37803B880}" srcOrd="1" destOrd="0" presId="urn:microsoft.com/office/officeart/2008/layout/LinedList"/>
    <dgm:cxn modelId="{541141EC-592C-48C5-8A90-F745B4E89943}" type="presParOf" srcId="{20BD6CA2-0CA7-48D2-95AD-977732984B18}" destId="{E48B7FBC-EACD-452D-A809-4075EF32ADF8}" srcOrd="2" destOrd="0" presId="urn:microsoft.com/office/officeart/2008/layout/LinedList"/>
    <dgm:cxn modelId="{11E0BFDA-BBA7-48EB-8A34-F064CD309A97}" type="presParOf" srcId="{88230C4B-8207-46E5-81EC-06508AF15109}" destId="{B9D445BB-4BF8-4A60-B61B-361830DFED9C}" srcOrd="5" destOrd="0" presId="urn:microsoft.com/office/officeart/2008/layout/LinedList"/>
    <dgm:cxn modelId="{33B0D5AD-7661-400F-8B5F-33E1BEA312C9}" type="presParOf" srcId="{88230C4B-8207-46E5-81EC-06508AF15109}" destId="{7D91C9F4-E464-4E3F-B868-B834E7F3D9CD}" srcOrd="6" destOrd="0" presId="urn:microsoft.com/office/officeart/2008/layout/LinedList"/>
    <dgm:cxn modelId="{6F86688E-7AC1-4B2F-95C5-C22E5DDE3541}" type="presParOf" srcId="{88230C4B-8207-46E5-81EC-06508AF15109}" destId="{BFEB1C97-F954-4440-B1F2-CAE2C62915BA}" srcOrd="7" destOrd="0" presId="urn:microsoft.com/office/officeart/2008/layout/LinedList"/>
    <dgm:cxn modelId="{E69E5E18-C30C-4DA8-80C6-56918BCBDCF5}" type="presParOf" srcId="{BFEB1C97-F954-4440-B1F2-CAE2C62915BA}" destId="{3515AABE-CCB9-4666-9DC7-09C9E4C4A229}" srcOrd="0" destOrd="0" presId="urn:microsoft.com/office/officeart/2008/layout/LinedList"/>
    <dgm:cxn modelId="{12A99F07-6F89-4D6D-98FA-F81C15BF2592}" type="presParOf" srcId="{BFEB1C97-F954-4440-B1F2-CAE2C62915BA}" destId="{60EE33FB-6DE9-41B3-9B9C-813242AA016D}" srcOrd="1" destOrd="0" presId="urn:microsoft.com/office/officeart/2008/layout/LinedList"/>
    <dgm:cxn modelId="{A5F975F1-F638-4728-9D19-71C28D06E825}" type="presParOf" srcId="{BFEB1C97-F954-4440-B1F2-CAE2C62915BA}" destId="{F17B9CD1-4189-4898-954D-FA0BC18CC172}" srcOrd="2" destOrd="0" presId="urn:microsoft.com/office/officeart/2008/layout/LinedList"/>
    <dgm:cxn modelId="{89337B6F-773B-42F6-86AD-CDED3AA371BE}" type="presParOf" srcId="{88230C4B-8207-46E5-81EC-06508AF15109}" destId="{CB67325C-37D2-44E2-ABC6-8B71EADB511E}" srcOrd="8" destOrd="0" presId="urn:microsoft.com/office/officeart/2008/layout/LinedList"/>
    <dgm:cxn modelId="{97041702-90BA-4827-A557-54628B9E13B9}" type="presParOf" srcId="{88230C4B-8207-46E5-81EC-06508AF15109}" destId="{40AFA0AA-24FF-49D1-B244-9046A762DD7E}" srcOrd="9" destOrd="0" presId="urn:microsoft.com/office/officeart/2008/layout/LinedList"/>
    <dgm:cxn modelId="{3E2BB391-DD3F-4379-831F-CBFAC2A753B1}" type="presParOf" srcId="{88230C4B-8207-46E5-81EC-06508AF15109}" destId="{DD23F4D9-1807-49EA-A570-D3D3E678AAFE}" srcOrd="10" destOrd="0" presId="urn:microsoft.com/office/officeart/2008/layout/LinedList"/>
    <dgm:cxn modelId="{B7EB1D6E-3DE5-4614-B73B-8D548F388DF7}" type="presParOf" srcId="{DD23F4D9-1807-49EA-A570-D3D3E678AAFE}" destId="{C2341F27-5212-499A-A0A6-5E90AF7166E7}" srcOrd="0" destOrd="0" presId="urn:microsoft.com/office/officeart/2008/layout/LinedList"/>
    <dgm:cxn modelId="{F4D66B71-3631-4C68-A302-CAF4B45B2CA5}" type="presParOf" srcId="{DD23F4D9-1807-49EA-A570-D3D3E678AAFE}" destId="{30B05D73-BFB0-4C5A-8266-CA903017BAD2}" srcOrd="1" destOrd="0" presId="urn:microsoft.com/office/officeart/2008/layout/LinedList"/>
    <dgm:cxn modelId="{1203D0F6-202A-4B7D-8D8F-A66A2E8CAD36}" type="presParOf" srcId="{DD23F4D9-1807-49EA-A570-D3D3E678AAFE}" destId="{D7EA056C-84CB-4256-9626-9BD34081C4B4}" srcOrd="2" destOrd="0" presId="urn:microsoft.com/office/officeart/2008/layout/LinedList"/>
    <dgm:cxn modelId="{11C80FE5-381C-4F69-9705-09400DA910B1}" type="presParOf" srcId="{88230C4B-8207-46E5-81EC-06508AF15109}" destId="{C229F076-FE17-4C60-83F3-504FAFFBB796}" srcOrd="11" destOrd="0" presId="urn:microsoft.com/office/officeart/2008/layout/LinedList"/>
    <dgm:cxn modelId="{A9B5391F-5C33-4940-B7E2-0E0A2F28872C}" type="presParOf" srcId="{88230C4B-8207-46E5-81EC-06508AF15109}" destId="{10FE1811-8D54-4789-AEC3-29EE1973BC07}" srcOrd="12" destOrd="0" presId="urn:microsoft.com/office/officeart/2008/layout/LinedList"/>
    <dgm:cxn modelId="{0F371249-B54E-4B26-AB90-71F7F49F0FC3}" type="presParOf" srcId="{88230C4B-8207-46E5-81EC-06508AF15109}" destId="{547C2CD4-818D-470C-8CE6-9980C9994A0D}" srcOrd="13" destOrd="0" presId="urn:microsoft.com/office/officeart/2008/layout/LinedList"/>
    <dgm:cxn modelId="{3666C759-9343-4C64-BC07-6F4EAE9E5ECE}" type="presParOf" srcId="{547C2CD4-818D-470C-8CE6-9980C9994A0D}" destId="{D2BB812F-E270-41B6-BB09-67D96A13A888}" srcOrd="0" destOrd="0" presId="urn:microsoft.com/office/officeart/2008/layout/LinedList"/>
    <dgm:cxn modelId="{C7BF13EB-7473-446C-BE56-9FDB2DF1CBB0}" type="presParOf" srcId="{547C2CD4-818D-470C-8CE6-9980C9994A0D}" destId="{D18CED3D-1748-4257-9A5B-7E35AD195B03}" srcOrd="1" destOrd="0" presId="urn:microsoft.com/office/officeart/2008/layout/LinedList"/>
    <dgm:cxn modelId="{AB7CF6F5-3557-4141-A592-223897668D23}" type="presParOf" srcId="{547C2CD4-818D-470C-8CE6-9980C9994A0D}" destId="{A6E5CD7A-EFF5-45A7-AEA0-071EBB1243E1}" srcOrd="2" destOrd="0" presId="urn:microsoft.com/office/officeart/2008/layout/LinedList"/>
    <dgm:cxn modelId="{DAD86165-4F43-4C6B-B9F1-9C63082ADB7C}" type="presParOf" srcId="{88230C4B-8207-46E5-81EC-06508AF15109}" destId="{3293CC3C-A550-4AD3-8876-E31D01CA36E0}" srcOrd="14" destOrd="0" presId="urn:microsoft.com/office/officeart/2008/layout/LinedList"/>
    <dgm:cxn modelId="{20B59A14-4B3D-4E12-8828-74C414A18FF8}" type="presParOf" srcId="{88230C4B-8207-46E5-81EC-06508AF15109}" destId="{C94F89A7-AF74-4DF9-8DA8-C618C69CE32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84C9B0-3612-4D71-B01C-03AA9D9CD3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2E0FA-451B-44E9-BB7A-37ECB64A6728}">
      <dgm:prSet phldrT="[Текст]"/>
      <dgm:spPr/>
      <dgm:t>
        <a:bodyPr/>
        <a:lstStyle/>
        <a:p>
          <a:endParaRPr lang="ru-RU" dirty="0"/>
        </a:p>
      </dgm:t>
    </dgm:pt>
    <dgm:pt modelId="{7DF8DD64-E2B5-4963-8F3C-54BD74388F3B}" type="parTrans" cxnId="{38DBC086-3152-4F4A-8B38-F8DC59EB64C1}">
      <dgm:prSet/>
      <dgm:spPr/>
      <dgm:t>
        <a:bodyPr/>
        <a:lstStyle/>
        <a:p>
          <a:endParaRPr lang="ru-RU"/>
        </a:p>
      </dgm:t>
    </dgm:pt>
    <dgm:pt modelId="{2F4E31B3-B215-4C9F-9A02-640CE5257705}" type="sibTrans" cxnId="{38DBC086-3152-4F4A-8B38-F8DC59EB64C1}">
      <dgm:prSet/>
      <dgm:spPr/>
      <dgm:t>
        <a:bodyPr/>
        <a:lstStyle/>
        <a:p>
          <a:endParaRPr lang="ru-RU"/>
        </a:p>
      </dgm:t>
    </dgm:pt>
    <dgm:pt modelId="{A7A5955A-4C4A-4FA3-9157-56AABB4BB4FE}">
      <dgm:prSet phldrT="[Текст]" custT="1"/>
      <dgm:spPr/>
      <dgm:t>
        <a:bodyPr/>
        <a:lstStyle/>
        <a:p>
          <a:pPr algn="just"/>
          <a:r>
            <a:rPr lang="ru-RU" sz="2000" dirty="0"/>
            <a:t>Указ Президента Российской Федерации от 02.09.1992 г. № 1045 «</a:t>
          </a:r>
          <a:r>
            <a:rPr lang="ru-RU" sz="2000" b="1" dirty="0"/>
            <a:t>О неотложных мерах по стабилизации экономики и развитию социальной сферы Республики Тува</a:t>
          </a:r>
          <a:r>
            <a:rPr lang="ru-RU" sz="2000" dirty="0"/>
            <a:t>»</a:t>
          </a:r>
        </a:p>
      </dgm:t>
    </dgm:pt>
    <dgm:pt modelId="{F9EC5525-436F-4CFC-B773-B463BFE3D8D1}" type="parTrans" cxnId="{CC7638B0-BD74-4AF3-BACE-FC876886B73A}">
      <dgm:prSet/>
      <dgm:spPr/>
      <dgm:t>
        <a:bodyPr/>
        <a:lstStyle/>
        <a:p>
          <a:endParaRPr lang="ru-RU"/>
        </a:p>
      </dgm:t>
    </dgm:pt>
    <dgm:pt modelId="{29710633-CB08-4FBE-A670-2A350A6399A6}" type="sibTrans" cxnId="{CC7638B0-BD74-4AF3-BACE-FC876886B73A}">
      <dgm:prSet/>
      <dgm:spPr/>
      <dgm:t>
        <a:bodyPr/>
        <a:lstStyle/>
        <a:p>
          <a:endParaRPr lang="ru-RU"/>
        </a:p>
      </dgm:t>
    </dgm:pt>
    <dgm:pt modelId="{00971C91-046E-4B9E-84D3-96A91DD2811C}">
      <dgm:prSet phldrT="[Текст]" custT="1"/>
      <dgm:spPr/>
      <dgm:t>
        <a:bodyPr/>
        <a:lstStyle/>
        <a:p>
          <a:pPr algn="just"/>
          <a:r>
            <a:rPr lang="ru-RU" sz="2000" dirty="0"/>
            <a:t>Постановление Правительства РФ от 18.06.1994 г.  № 856 «</a:t>
          </a:r>
          <a:r>
            <a:rPr lang="ru-RU" sz="2000" b="1" dirty="0"/>
            <a:t>О повышении районных коэффициентов в Республике Тыва в связи с отнесением ее территории к районам Крайнего Севера и приравненных к ним местностях</a:t>
          </a:r>
          <a:r>
            <a:rPr lang="ru-RU" sz="2000" dirty="0"/>
            <a:t>»</a:t>
          </a:r>
        </a:p>
      </dgm:t>
    </dgm:pt>
    <dgm:pt modelId="{DDB78581-CAA8-421A-AE4F-A5FB46B0A01B}" type="parTrans" cxnId="{F936A3D4-2A39-456D-ACAA-16A6DED4B6CA}">
      <dgm:prSet/>
      <dgm:spPr/>
      <dgm:t>
        <a:bodyPr/>
        <a:lstStyle/>
        <a:p>
          <a:endParaRPr lang="ru-RU"/>
        </a:p>
      </dgm:t>
    </dgm:pt>
    <dgm:pt modelId="{266C00C3-285E-4EF4-A65B-31C11FA62296}" type="sibTrans" cxnId="{F936A3D4-2A39-456D-ACAA-16A6DED4B6CA}">
      <dgm:prSet/>
      <dgm:spPr/>
      <dgm:t>
        <a:bodyPr/>
        <a:lstStyle/>
        <a:p>
          <a:endParaRPr lang="ru-RU"/>
        </a:p>
      </dgm:t>
    </dgm:pt>
    <dgm:pt modelId="{E770B3D9-B75B-47E1-B63D-247AAA94E1D7}">
      <dgm:prSet phldrT="[Текст]" custT="1"/>
      <dgm:spPr/>
      <dgm:t>
        <a:bodyPr/>
        <a:lstStyle/>
        <a:p>
          <a:pPr algn="just"/>
          <a:r>
            <a:rPr lang="ru-RU" sz="2000" dirty="0"/>
            <a:t>Постановление Правительства РФ от 16.09.1999 г. № 1045 «</a:t>
          </a:r>
          <a:r>
            <a:rPr lang="ru-RU" sz="2000" b="1" dirty="0"/>
            <a:t>О мерах по стабилизации социально-экономического положения Республики Тыва и созданию условий для устойчивого роста доходной части республиканского бюджета</a:t>
          </a:r>
          <a:r>
            <a:rPr lang="ru-RU" sz="2000" dirty="0"/>
            <a:t>»</a:t>
          </a:r>
        </a:p>
      </dgm:t>
    </dgm:pt>
    <dgm:pt modelId="{683E8766-6F3D-45F1-BDE6-EED6938BBB51}" type="parTrans" cxnId="{ED445ADC-E76F-47BE-BF25-7F3931D9037B}">
      <dgm:prSet/>
      <dgm:spPr/>
      <dgm:t>
        <a:bodyPr/>
        <a:lstStyle/>
        <a:p>
          <a:endParaRPr lang="ru-RU"/>
        </a:p>
      </dgm:t>
    </dgm:pt>
    <dgm:pt modelId="{EDC83148-ACFB-4851-A9AF-46D39AA953A8}" type="sibTrans" cxnId="{ED445ADC-E76F-47BE-BF25-7F3931D9037B}">
      <dgm:prSet/>
      <dgm:spPr/>
      <dgm:t>
        <a:bodyPr/>
        <a:lstStyle/>
        <a:p>
          <a:endParaRPr lang="ru-RU"/>
        </a:p>
      </dgm:t>
    </dgm:pt>
    <dgm:pt modelId="{9BACE7FB-215F-4738-8423-359A5DE14766}">
      <dgm:prSet custT="1"/>
      <dgm:spPr/>
      <dgm:t>
        <a:bodyPr/>
        <a:lstStyle/>
        <a:p>
          <a:pPr algn="just"/>
          <a:r>
            <a:rPr lang="ru-RU" sz="2000" dirty="0"/>
            <a:t>Указ Президента Российской Федерации от 08.08.2011 г. № 1057 «</a:t>
          </a:r>
          <a:r>
            <a:rPr lang="ru-RU" sz="2000" b="1" dirty="0"/>
            <a:t>О праздновании 100-летия единения России и Тувы и основания г. Кызыла</a:t>
          </a:r>
          <a:r>
            <a:rPr lang="ru-RU" sz="2000" dirty="0"/>
            <a:t>»</a:t>
          </a:r>
        </a:p>
      </dgm:t>
    </dgm:pt>
    <dgm:pt modelId="{5C4C45BD-CB61-4E3B-B1B0-EE6C32108FE5}" type="parTrans" cxnId="{6E294BFD-1986-48DF-BBA2-BD7164889E5D}">
      <dgm:prSet/>
      <dgm:spPr/>
      <dgm:t>
        <a:bodyPr/>
        <a:lstStyle/>
        <a:p>
          <a:endParaRPr lang="ru-RU"/>
        </a:p>
      </dgm:t>
    </dgm:pt>
    <dgm:pt modelId="{3060184F-9DC0-43F1-A191-498EE73899C7}" type="sibTrans" cxnId="{6E294BFD-1986-48DF-BBA2-BD7164889E5D}">
      <dgm:prSet/>
      <dgm:spPr/>
      <dgm:t>
        <a:bodyPr/>
        <a:lstStyle/>
        <a:p>
          <a:endParaRPr lang="ru-RU"/>
        </a:p>
      </dgm:t>
    </dgm:pt>
    <dgm:pt modelId="{791585E4-EE83-4E80-ABE5-8D9B8D79DD35}">
      <dgm:prSet custT="1"/>
      <dgm:spPr/>
      <dgm:t>
        <a:bodyPr/>
        <a:lstStyle/>
        <a:p>
          <a:pPr algn="just"/>
          <a:r>
            <a:rPr lang="ru-RU" sz="2000" dirty="0"/>
            <a:t>Распоряжение Правительства РФ от 17.04.2015 г. № 678-р «</a:t>
          </a:r>
          <a:r>
            <a:rPr lang="ru-RU" sz="2000" b="1" dirty="0"/>
            <a:t>Об утверждении Плана мероприятий, направленных на социально-экономическое развитие Республики Тыва, на 2015-2025 годы»</a:t>
          </a:r>
          <a:endParaRPr lang="ru-RU" sz="2000" dirty="0"/>
        </a:p>
      </dgm:t>
    </dgm:pt>
    <dgm:pt modelId="{5E2352C6-7CC4-45B3-AE6F-A3424F8A89E4}" type="parTrans" cxnId="{10D9CF06-8F5D-446D-A9B1-081FD6FEF85D}">
      <dgm:prSet/>
      <dgm:spPr/>
      <dgm:t>
        <a:bodyPr/>
        <a:lstStyle/>
        <a:p>
          <a:endParaRPr lang="ru-RU"/>
        </a:p>
      </dgm:t>
    </dgm:pt>
    <dgm:pt modelId="{E8DDC306-8ABA-45B8-8D0B-017E266A9883}" type="sibTrans" cxnId="{10D9CF06-8F5D-446D-A9B1-081FD6FEF85D}">
      <dgm:prSet/>
      <dgm:spPr/>
      <dgm:t>
        <a:bodyPr/>
        <a:lstStyle/>
        <a:p>
          <a:endParaRPr lang="ru-RU"/>
        </a:p>
      </dgm:t>
    </dgm:pt>
    <dgm:pt modelId="{BE0A0E14-1099-4CE2-A220-ED1EB22DD2C0}" type="pres">
      <dgm:prSet presAssocID="{2684C9B0-3612-4D71-B01C-03AA9D9CD341}" presName="vert0" presStyleCnt="0">
        <dgm:presLayoutVars>
          <dgm:dir/>
          <dgm:animOne val="branch"/>
          <dgm:animLvl val="lvl"/>
        </dgm:presLayoutVars>
      </dgm:prSet>
      <dgm:spPr/>
    </dgm:pt>
    <dgm:pt modelId="{62B1BD35-3EBF-4622-AA2A-3B842B9A3A24}" type="pres">
      <dgm:prSet presAssocID="{CF72E0FA-451B-44E9-BB7A-37ECB64A6728}" presName="thickLine" presStyleLbl="alignNode1" presStyleIdx="0" presStyleCnt="1"/>
      <dgm:spPr/>
    </dgm:pt>
    <dgm:pt modelId="{B11340F5-BFFF-40B4-976D-CB4B82809F17}" type="pres">
      <dgm:prSet presAssocID="{CF72E0FA-451B-44E9-BB7A-37ECB64A6728}" presName="horz1" presStyleCnt="0"/>
      <dgm:spPr/>
    </dgm:pt>
    <dgm:pt modelId="{6079C332-3F50-4A57-AC39-168AEB120BAE}" type="pres">
      <dgm:prSet presAssocID="{CF72E0FA-451B-44E9-BB7A-37ECB64A6728}" presName="tx1" presStyleLbl="revTx" presStyleIdx="0" presStyleCnt="6" custFlipHor="1" custScaleX="13432"/>
      <dgm:spPr/>
    </dgm:pt>
    <dgm:pt modelId="{88230C4B-8207-46E5-81EC-06508AF15109}" type="pres">
      <dgm:prSet presAssocID="{CF72E0FA-451B-44E9-BB7A-37ECB64A6728}" presName="vert1" presStyleCnt="0"/>
      <dgm:spPr/>
    </dgm:pt>
    <dgm:pt modelId="{0C717C14-C90F-47E7-A8A3-A14DE67181CE}" type="pres">
      <dgm:prSet presAssocID="{A7A5955A-4C4A-4FA3-9157-56AABB4BB4FE}" presName="vertSpace2a" presStyleCnt="0"/>
      <dgm:spPr/>
    </dgm:pt>
    <dgm:pt modelId="{921A7BDB-5DF1-4773-97F1-52BC615DF1C5}" type="pres">
      <dgm:prSet presAssocID="{A7A5955A-4C4A-4FA3-9157-56AABB4BB4FE}" presName="horz2" presStyleCnt="0"/>
      <dgm:spPr/>
    </dgm:pt>
    <dgm:pt modelId="{C178CD3C-42F8-404B-8F2B-926FFBB84BB8}" type="pres">
      <dgm:prSet presAssocID="{A7A5955A-4C4A-4FA3-9157-56AABB4BB4FE}" presName="horzSpace2" presStyleCnt="0"/>
      <dgm:spPr/>
    </dgm:pt>
    <dgm:pt modelId="{D3DE7BBB-1C51-4A18-B4B1-7202A4EB005F}" type="pres">
      <dgm:prSet presAssocID="{A7A5955A-4C4A-4FA3-9157-56AABB4BB4FE}" presName="tx2" presStyleLbl="revTx" presStyleIdx="1" presStyleCnt="6" custScaleX="154557" custScaleY="157890" custLinFactNeighborX="-1469" custLinFactNeighborY="-5297"/>
      <dgm:spPr/>
    </dgm:pt>
    <dgm:pt modelId="{F72908B6-5A26-4D37-99C1-527430B5AB79}" type="pres">
      <dgm:prSet presAssocID="{A7A5955A-4C4A-4FA3-9157-56AABB4BB4FE}" presName="vert2" presStyleCnt="0"/>
      <dgm:spPr/>
    </dgm:pt>
    <dgm:pt modelId="{2EAB8A7C-D7B5-4CF1-9C8D-058CBCE85506}" type="pres">
      <dgm:prSet presAssocID="{A7A5955A-4C4A-4FA3-9157-56AABB4BB4FE}" presName="thinLine2b" presStyleLbl="callout" presStyleIdx="0" presStyleCnt="5" custLinFactY="-600000" custLinFactNeighborX="1697" custLinFactNeighborY="-612187"/>
      <dgm:spPr/>
    </dgm:pt>
    <dgm:pt modelId="{37544F2C-7488-4B01-B7F3-794FF39D3AA8}" type="pres">
      <dgm:prSet presAssocID="{A7A5955A-4C4A-4FA3-9157-56AABB4BB4FE}" presName="vertSpace2b" presStyleCnt="0"/>
      <dgm:spPr/>
    </dgm:pt>
    <dgm:pt modelId="{20BD6CA2-0CA7-48D2-95AD-977732984B18}" type="pres">
      <dgm:prSet presAssocID="{00971C91-046E-4B9E-84D3-96A91DD2811C}" presName="horz2" presStyleCnt="0"/>
      <dgm:spPr/>
    </dgm:pt>
    <dgm:pt modelId="{B1AEB1D6-5D43-4DB3-AAB5-EF32833DCAF6}" type="pres">
      <dgm:prSet presAssocID="{00971C91-046E-4B9E-84D3-96A91DD2811C}" presName="horzSpace2" presStyleCnt="0"/>
      <dgm:spPr/>
    </dgm:pt>
    <dgm:pt modelId="{8F32730A-12CE-4409-82C9-AFD37803B880}" type="pres">
      <dgm:prSet presAssocID="{00971C91-046E-4B9E-84D3-96A91DD2811C}" presName="tx2" presStyleLbl="revTx" presStyleIdx="2" presStyleCnt="6" custScaleX="152915" custScaleY="106563" custLinFactNeighborX="-1469" custLinFactNeighborY="-59003"/>
      <dgm:spPr/>
    </dgm:pt>
    <dgm:pt modelId="{E48B7FBC-EACD-452D-A809-4075EF32ADF8}" type="pres">
      <dgm:prSet presAssocID="{00971C91-046E-4B9E-84D3-96A91DD2811C}" presName="vert2" presStyleCnt="0"/>
      <dgm:spPr/>
    </dgm:pt>
    <dgm:pt modelId="{B9D445BB-4BF8-4A60-B61B-361830DFED9C}" type="pres">
      <dgm:prSet presAssocID="{00971C91-046E-4B9E-84D3-96A91DD2811C}" presName="thinLine2b" presStyleLbl="callout" presStyleIdx="1" presStyleCnt="5" custLinFactY="-261278" custLinFactNeighborX="1697" custLinFactNeighborY="-300000"/>
      <dgm:spPr/>
    </dgm:pt>
    <dgm:pt modelId="{7D91C9F4-E464-4E3F-B868-B834E7F3D9CD}" type="pres">
      <dgm:prSet presAssocID="{00971C91-046E-4B9E-84D3-96A91DD2811C}" presName="vertSpace2b" presStyleCnt="0"/>
      <dgm:spPr/>
    </dgm:pt>
    <dgm:pt modelId="{BFEB1C97-F954-4440-B1F2-CAE2C62915BA}" type="pres">
      <dgm:prSet presAssocID="{E770B3D9-B75B-47E1-B63D-247AAA94E1D7}" presName="horz2" presStyleCnt="0"/>
      <dgm:spPr/>
    </dgm:pt>
    <dgm:pt modelId="{3515AABE-CCB9-4666-9DC7-09C9E4C4A229}" type="pres">
      <dgm:prSet presAssocID="{E770B3D9-B75B-47E1-B63D-247AAA94E1D7}" presName="horzSpace2" presStyleCnt="0"/>
      <dgm:spPr/>
    </dgm:pt>
    <dgm:pt modelId="{60EE33FB-6DE9-41B3-9B9C-813242AA016D}" type="pres">
      <dgm:prSet presAssocID="{E770B3D9-B75B-47E1-B63D-247AAA94E1D7}" presName="tx2" presStyleLbl="revTx" presStyleIdx="3" presStyleCnt="6" custScaleX="153183" custScaleY="116929" custLinFactNeighborX="-1469" custLinFactNeighborY="-30187"/>
      <dgm:spPr/>
    </dgm:pt>
    <dgm:pt modelId="{F17B9CD1-4189-4898-954D-FA0BC18CC172}" type="pres">
      <dgm:prSet presAssocID="{E770B3D9-B75B-47E1-B63D-247AAA94E1D7}" presName="vert2" presStyleCnt="0"/>
      <dgm:spPr/>
    </dgm:pt>
    <dgm:pt modelId="{CB67325C-37D2-44E2-ABC6-8B71EADB511E}" type="pres">
      <dgm:prSet presAssocID="{E770B3D9-B75B-47E1-B63D-247AAA94E1D7}" presName="thinLine2b" presStyleLbl="callout" presStyleIdx="2" presStyleCnt="5" custLinFactY="-44556" custLinFactNeighborX="1877" custLinFactNeighborY="-100000"/>
      <dgm:spPr/>
    </dgm:pt>
    <dgm:pt modelId="{40AFA0AA-24FF-49D1-B244-9046A762DD7E}" type="pres">
      <dgm:prSet presAssocID="{E770B3D9-B75B-47E1-B63D-247AAA94E1D7}" presName="vertSpace2b" presStyleCnt="0"/>
      <dgm:spPr/>
    </dgm:pt>
    <dgm:pt modelId="{DD23F4D9-1807-49EA-A570-D3D3E678AAFE}" type="pres">
      <dgm:prSet presAssocID="{791585E4-EE83-4E80-ABE5-8D9B8D79DD35}" presName="horz2" presStyleCnt="0"/>
      <dgm:spPr/>
    </dgm:pt>
    <dgm:pt modelId="{C2341F27-5212-499A-A0A6-5E90AF7166E7}" type="pres">
      <dgm:prSet presAssocID="{791585E4-EE83-4E80-ABE5-8D9B8D79DD35}" presName="horzSpace2" presStyleCnt="0"/>
      <dgm:spPr/>
    </dgm:pt>
    <dgm:pt modelId="{30B05D73-BFB0-4C5A-8266-CA903017BAD2}" type="pres">
      <dgm:prSet presAssocID="{791585E4-EE83-4E80-ABE5-8D9B8D79DD35}" presName="tx2" presStyleLbl="revTx" presStyleIdx="4" presStyleCnt="6" custScaleX="150567" custScaleY="95701" custLinFactNeighborX="-1332" custLinFactNeighborY="97446"/>
      <dgm:spPr/>
    </dgm:pt>
    <dgm:pt modelId="{D7EA056C-84CB-4256-9626-9BD34081C4B4}" type="pres">
      <dgm:prSet presAssocID="{791585E4-EE83-4E80-ABE5-8D9B8D79DD35}" presName="vert2" presStyleCnt="0"/>
      <dgm:spPr/>
    </dgm:pt>
    <dgm:pt modelId="{C229F076-FE17-4C60-83F3-504FAFFBB796}" type="pres">
      <dgm:prSet presAssocID="{791585E4-EE83-4E80-ABE5-8D9B8D79DD35}" presName="thinLine2b" presStyleLbl="callout" presStyleIdx="3" presStyleCnt="5" custLinFactNeighborX="568" custLinFactNeighborY="34911"/>
      <dgm:spPr/>
    </dgm:pt>
    <dgm:pt modelId="{10FE1811-8D54-4789-AEC3-29EE1973BC07}" type="pres">
      <dgm:prSet presAssocID="{791585E4-EE83-4E80-ABE5-8D9B8D79DD35}" presName="vertSpace2b" presStyleCnt="0"/>
      <dgm:spPr/>
    </dgm:pt>
    <dgm:pt modelId="{547C2CD4-818D-470C-8CE6-9980C9994A0D}" type="pres">
      <dgm:prSet presAssocID="{9BACE7FB-215F-4738-8423-359A5DE14766}" presName="horz2" presStyleCnt="0"/>
      <dgm:spPr/>
    </dgm:pt>
    <dgm:pt modelId="{D2BB812F-E270-41B6-BB09-67D96A13A888}" type="pres">
      <dgm:prSet presAssocID="{9BACE7FB-215F-4738-8423-359A5DE14766}" presName="horzSpace2" presStyleCnt="0"/>
      <dgm:spPr/>
    </dgm:pt>
    <dgm:pt modelId="{D18CED3D-1748-4257-9A5B-7E35AD195B03}" type="pres">
      <dgm:prSet presAssocID="{9BACE7FB-215F-4738-8423-359A5DE14766}" presName="tx2" presStyleLbl="revTx" presStyleIdx="5" presStyleCnt="6" custScaleX="149081" custLinFactY="-12438" custLinFactNeighborX="-1332" custLinFactNeighborY="-100000"/>
      <dgm:spPr/>
    </dgm:pt>
    <dgm:pt modelId="{A6E5CD7A-EFF5-45A7-AEA0-071EBB1243E1}" type="pres">
      <dgm:prSet presAssocID="{9BACE7FB-215F-4738-8423-359A5DE14766}" presName="vert2" presStyleCnt="0"/>
      <dgm:spPr/>
    </dgm:pt>
    <dgm:pt modelId="{3293CC3C-A550-4AD3-8876-E31D01CA36E0}" type="pres">
      <dgm:prSet presAssocID="{9BACE7FB-215F-4738-8423-359A5DE14766}" presName="thinLine2b" presStyleLbl="callout" presStyleIdx="4" presStyleCnt="5" custLinFactY="23220" custLinFactNeighborX="1697" custLinFactNeighborY="100000"/>
      <dgm:spPr/>
    </dgm:pt>
    <dgm:pt modelId="{C94F89A7-AF74-4DF9-8DA8-C618C69CE32A}" type="pres">
      <dgm:prSet presAssocID="{9BACE7FB-215F-4738-8423-359A5DE14766}" presName="vertSpace2b" presStyleCnt="0"/>
      <dgm:spPr/>
    </dgm:pt>
  </dgm:ptLst>
  <dgm:cxnLst>
    <dgm:cxn modelId="{10D9CF06-8F5D-446D-A9B1-081FD6FEF85D}" srcId="{CF72E0FA-451B-44E9-BB7A-37ECB64A6728}" destId="{791585E4-EE83-4E80-ABE5-8D9B8D79DD35}" srcOrd="3" destOrd="0" parTransId="{5E2352C6-7CC4-45B3-AE6F-A3424F8A89E4}" sibTransId="{E8DDC306-8ABA-45B8-8D0B-017E266A9883}"/>
    <dgm:cxn modelId="{DF22CA0E-BD77-4B72-819C-C3C8546E2EA7}" type="presOf" srcId="{E770B3D9-B75B-47E1-B63D-247AAA94E1D7}" destId="{60EE33FB-6DE9-41B3-9B9C-813242AA016D}" srcOrd="0" destOrd="0" presId="urn:microsoft.com/office/officeart/2008/layout/LinedList"/>
    <dgm:cxn modelId="{2FC5A821-B0AB-40A5-9D1B-C7CD2E5113E2}" type="presOf" srcId="{2684C9B0-3612-4D71-B01C-03AA9D9CD341}" destId="{BE0A0E14-1099-4CE2-A220-ED1EB22DD2C0}" srcOrd="0" destOrd="0" presId="urn:microsoft.com/office/officeart/2008/layout/LinedList"/>
    <dgm:cxn modelId="{D0F0093E-0FE0-4C0B-89F7-65D6C0ECF24F}" type="presOf" srcId="{791585E4-EE83-4E80-ABE5-8D9B8D79DD35}" destId="{30B05D73-BFB0-4C5A-8266-CA903017BAD2}" srcOrd="0" destOrd="0" presId="urn:microsoft.com/office/officeart/2008/layout/LinedList"/>
    <dgm:cxn modelId="{38DBC086-3152-4F4A-8B38-F8DC59EB64C1}" srcId="{2684C9B0-3612-4D71-B01C-03AA9D9CD341}" destId="{CF72E0FA-451B-44E9-BB7A-37ECB64A6728}" srcOrd="0" destOrd="0" parTransId="{7DF8DD64-E2B5-4963-8F3C-54BD74388F3B}" sibTransId="{2F4E31B3-B215-4C9F-9A02-640CE5257705}"/>
    <dgm:cxn modelId="{D728D587-6B60-48C2-B7B5-5B9C16653345}" type="presOf" srcId="{9BACE7FB-215F-4738-8423-359A5DE14766}" destId="{D18CED3D-1748-4257-9A5B-7E35AD195B03}" srcOrd="0" destOrd="0" presId="urn:microsoft.com/office/officeart/2008/layout/LinedList"/>
    <dgm:cxn modelId="{CC7638B0-BD74-4AF3-BACE-FC876886B73A}" srcId="{CF72E0FA-451B-44E9-BB7A-37ECB64A6728}" destId="{A7A5955A-4C4A-4FA3-9157-56AABB4BB4FE}" srcOrd="0" destOrd="0" parTransId="{F9EC5525-436F-4CFC-B773-B463BFE3D8D1}" sibTransId="{29710633-CB08-4FBE-A670-2A350A6399A6}"/>
    <dgm:cxn modelId="{F936A3D4-2A39-456D-ACAA-16A6DED4B6CA}" srcId="{CF72E0FA-451B-44E9-BB7A-37ECB64A6728}" destId="{00971C91-046E-4B9E-84D3-96A91DD2811C}" srcOrd="1" destOrd="0" parTransId="{DDB78581-CAA8-421A-AE4F-A5FB46B0A01B}" sibTransId="{266C00C3-285E-4EF4-A65B-31C11FA62296}"/>
    <dgm:cxn modelId="{ED445ADC-E76F-47BE-BF25-7F3931D9037B}" srcId="{CF72E0FA-451B-44E9-BB7A-37ECB64A6728}" destId="{E770B3D9-B75B-47E1-B63D-247AAA94E1D7}" srcOrd="2" destOrd="0" parTransId="{683E8766-6F3D-45F1-BDE6-EED6938BBB51}" sibTransId="{EDC83148-ACFB-4851-A9AF-46D39AA953A8}"/>
    <dgm:cxn modelId="{1339D3DC-7C27-4DA4-9288-2B9025561AB7}" type="presOf" srcId="{CF72E0FA-451B-44E9-BB7A-37ECB64A6728}" destId="{6079C332-3F50-4A57-AC39-168AEB120BAE}" srcOrd="0" destOrd="0" presId="urn:microsoft.com/office/officeart/2008/layout/LinedList"/>
    <dgm:cxn modelId="{876E18F5-3E0B-499D-83F8-2AA85A39BEFF}" type="presOf" srcId="{A7A5955A-4C4A-4FA3-9157-56AABB4BB4FE}" destId="{D3DE7BBB-1C51-4A18-B4B1-7202A4EB005F}" srcOrd="0" destOrd="0" presId="urn:microsoft.com/office/officeart/2008/layout/LinedList"/>
    <dgm:cxn modelId="{312CAAFA-A149-436B-9CB5-0678127C1807}" type="presOf" srcId="{00971C91-046E-4B9E-84D3-96A91DD2811C}" destId="{8F32730A-12CE-4409-82C9-AFD37803B880}" srcOrd="0" destOrd="0" presId="urn:microsoft.com/office/officeart/2008/layout/LinedList"/>
    <dgm:cxn modelId="{6E294BFD-1986-48DF-BBA2-BD7164889E5D}" srcId="{CF72E0FA-451B-44E9-BB7A-37ECB64A6728}" destId="{9BACE7FB-215F-4738-8423-359A5DE14766}" srcOrd="4" destOrd="0" parTransId="{5C4C45BD-CB61-4E3B-B1B0-EE6C32108FE5}" sibTransId="{3060184F-9DC0-43F1-A191-498EE73899C7}"/>
    <dgm:cxn modelId="{9EA0A234-770D-4D0A-BD74-36054C0558FB}" type="presParOf" srcId="{BE0A0E14-1099-4CE2-A220-ED1EB22DD2C0}" destId="{62B1BD35-3EBF-4622-AA2A-3B842B9A3A24}" srcOrd="0" destOrd="0" presId="urn:microsoft.com/office/officeart/2008/layout/LinedList"/>
    <dgm:cxn modelId="{2422B4AF-6068-4635-A099-75FDDE053989}" type="presParOf" srcId="{BE0A0E14-1099-4CE2-A220-ED1EB22DD2C0}" destId="{B11340F5-BFFF-40B4-976D-CB4B82809F17}" srcOrd="1" destOrd="0" presId="urn:microsoft.com/office/officeart/2008/layout/LinedList"/>
    <dgm:cxn modelId="{9D4FDFF5-1DD9-411A-A3C7-BD6E0966EF64}" type="presParOf" srcId="{B11340F5-BFFF-40B4-976D-CB4B82809F17}" destId="{6079C332-3F50-4A57-AC39-168AEB120BAE}" srcOrd="0" destOrd="0" presId="urn:microsoft.com/office/officeart/2008/layout/LinedList"/>
    <dgm:cxn modelId="{948BF9BC-470B-4D4C-8BC6-4B7CF2D8F3A6}" type="presParOf" srcId="{B11340F5-BFFF-40B4-976D-CB4B82809F17}" destId="{88230C4B-8207-46E5-81EC-06508AF15109}" srcOrd="1" destOrd="0" presId="urn:microsoft.com/office/officeart/2008/layout/LinedList"/>
    <dgm:cxn modelId="{354E5691-34FB-430A-9F98-BE3458BABF25}" type="presParOf" srcId="{88230C4B-8207-46E5-81EC-06508AF15109}" destId="{0C717C14-C90F-47E7-A8A3-A14DE67181CE}" srcOrd="0" destOrd="0" presId="urn:microsoft.com/office/officeart/2008/layout/LinedList"/>
    <dgm:cxn modelId="{0C56A855-988F-4C6D-8586-E8D5ECD9230A}" type="presParOf" srcId="{88230C4B-8207-46E5-81EC-06508AF15109}" destId="{921A7BDB-5DF1-4773-97F1-52BC615DF1C5}" srcOrd="1" destOrd="0" presId="urn:microsoft.com/office/officeart/2008/layout/LinedList"/>
    <dgm:cxn modelId="{BFC64B39-D3BA-4025-88FF-502B6B427DA7}" type="presParOf" srcId="{921A7BDB-5DF1-4773-97F1-52BC615DF1C5}" destId="{C178CD3C-42F8-404B-8F2B-926FFBB84BB8}" srcOrd="0" destOrd="0" presId="urn:microsoft.com/office/officeart/2008/layout/LinedList"/>
    <dgm:cxn modelId="{62336C88-5246-44E3-96F3-6381324053EA}" type="presParOf" srcId="{921A7BDB-5DF1-4773-97F1-52BC615DF1C5}" destId="{D3DE7BBB-1C51-4A18-B4B1-7202A4EB005F}" srcOrd="1" destOrd="0" presId="urn:microsoft.com/office/officeart/2008/layout/LinedList"/>
    <dgm:cxn modelId="{99E0C503-569E-4ED1-879E-143AC3720A93}" type="presParOf" srcId="{921A7BDB-5DF1-4773-97F1-52BC615DF1C5}" destId="{F72908B6-5A26-4D37-99C1-527430B5AB79}" srcOrd="2" destOrd="0" presId="urn:microsoft.com/office/officeart/2008/layout/LinedList"/>
    <dgm:cxn modelId="{22CF8814-AF16-4F6D-8156-B368CD83A5FA}" type="presParOf" srcId="{88230C4B-8207-46E5-81EC-06508AF15109}" destId="{2EAB8A7C-D7B5-4CF1-9C8D-058CBCE85506}" srcOrd="2" destOrd="0" presId="urn:microsoft.com/office/officeart/2008/layout/LinedList"/>
    <dgm:cxn modelId="{5AED9CBA-2189-423B-A08B-A1FC3CC1E05B}" type="presParOf" srcId="{88230C4B-8207-46E5-81EC-06508AF15109}" destId="{37544F2C-7488-4B01-B7F3-794FF39D3AA8}" srcOrd="3" destOrd="0" presId="urn:microsoft.com/office/officeart/2008/layout/LinedList"/>
    <dgm:cxn modelId="{B05FE9DB-5652-4B95-97A6-A4AAB6730A37}" type="presParOf" srcId="{88230C4B-8207-46E5-81EC-06508AF15109}" destId="{20BD6CA2-0CA7-48D2-95AD-977732984B18}" srcOrd="4" destOrd="0" presId="urn:microsoft.com/office/officeart/2008/layout/LinedList"/>
    <dgm:cxn modelId="{4332BBF6-7BEE-4FBF-9DF4-A551EAE7A73B}" type="presParOf" srcId="{20BD6CA2-0CA7-48D2-95AD-977732984B18}" destId="{B1AEB1D6-5D43-4DB3-AAB5-EF32833DCAF6}" srcOrd="0" destOrd="0" presId="urn:microsoft.com/office/officeart/2008/layout/LinedList"/>
    <dgm:cxn modelId="{F114D64F-C3E8-48D6-A697-FCC89DEB7ADD}" type="presParOf" srcId="{20BD6CA2-0CA7-48D2-95AD-977732984B18}" destId="{8F32730A-12CE-4409-82C9-AFD37803B880}" srcOrd="1" destOrd="0" presId="urn:microsoft.com/office/officeart/2008/layout/LinedList"/>
    <dgm:cxn modelId="{ECA6DAD8-C354-4DB1-B41B-7D9FC736E1BD}" type="presParOf" srcId="{20BD6CA2-0CA7-48D2-95AD-977732984B18}" destId="{E48B7FBC-EACD-452D-A809-4075EF32ADF8}" srcOrd="2" destOrd="0" presId="urn:microsoft.com/office/officeart/2008/layout/LinedList"/>
    <dgm:cxn modelId="{D829F3D5-7143-46F8-87CA-F5A4272CD114}" type="presParOf" srcId="{88230C4B-8207-46E5-81EC-06508AF15109}" destId="{B9D445BB-4BF8-4A60-B61B-361830DFED9C}" srcOrd="5" destOrd="0" presId="urn:microsoft.com/office/officeart/2008/layout/LinedList"/>
    <dgm:cxn modelId="{F46AE63A-7F69-4550-B9C9-A0C164863DCC}" type="presParOf" srcId="{88230C4B-8207-46E5-81EC-06508AF15109}" destId="{7D91C9F4-E464-4E3F-B868-B834E7F3D9CD}" srcOrd="6" destOrd="0" presId="urn:microsoft.com/office/officeart/2008/layout/LinedList"/>
    <dgm:cxn modelId="{16604449-DE9D-402C-8FD4-2A25AB0DDDDC}" type="presParOf" srcId="{88230C4B-8207-46E5-81EC-06508AF15109}" destId="{BFEB1C97-F954-4440-B1F2-CAE2C62915BA}" srcOrd="7" destOrd="0" presId="urn:microsoft.com/office/officeart/2008/layout/LinedList"/>
    <dgm:cxn modelId="{96B5B175-7F87-4DFD-91C2-2AD2F48121B7}" type="presParOf" srcId="{BFEB1C97-F954-4440-B1F2-CAE2C62915BA}" destId="{3515AABE-CCB9-4666-9DC7-09C9E4C4A229}" srcOrd="0" destOrd="0" presId="urn:microsoft.com/office/officeart/2008/layout/LinedList"/>
    <dgm:cxn modelId="{5C5B249E-9C37-4A24-85FE-CDF331354011}" type="presParOf" srcId="{BFEB1C97-F954-4440-B1F2-CAE2C62915BA}" destId="{60EE33FB-6DE9-41B3-9B9C-813242AA016D}" srcOrd="1" destOrd="0" presId="urn:microsoft.com/office/officeart/2008/layout/LinedList"/>
    <dgm:cxn modelId="{2C0D1F2D-4799-4316-80EC-29C6760FD639}" type="presParOf" srcId="{BFEB1C97-F954-4440-B1F2-CAE2C62915BA}" destId="{F17B9CD1-4189-4898-954D-FA0BC18CC172}" srcOrd="2" destOrd="0" presId="urn:microsoft.com/office/officeart/2008/layout/LinedList"/>
    <dgm:cxn modelId="{2780D2F1-081B-458B-B6D4-104226216B8B}" type="presParOf" srcId="{88230C4B-8207-46E5-81EC-06508AF15109}" destId="{CB67325C-37D2-44E2-ABC6-8B71EADB511E}" srcOrd="8" destOrd="0" presId="urn:microsoft.com/office/officeart/2008/layout/LinedList"/>
    <dgm:cxn modelId="{40CBCA0E-B190-4404-84EA-3A4E6B7B1C09}" type="presParOf" srcId="{88230C4B-8207-46E5-81EC-06508AF15109}" destId="{40AFA0AA-24FF-49D1-B244-9046A762DD7E}" srcOrd="9" destOrd="0" presId="urn:microsoft.com/office/officeart/2008/layout/LinedList"/>
    <dgm:cxn modelId="{12BA761F-5BBD-46DE-983A-E9C568E4EAA1}" type="presParOf" srcId="{88230C4B-8207-46E5-81EC-06508AF15109}" destId="{DD23F4D9-1807-49EA-A570-D3D3E678AAFE}" srcOrd="10" destOrd="0" presId="urn:microsoft.com/office/officeart/2008/layout/LinedList"/>
    <dgm:cxn modelId="{59FACACB-9FEE-43D4-A0BE-36DF913FA260}" type="presParOf" srcId="{DD23F4D9-1807-49EA-A570-D3D3E678AAFE}" destId="{C2341F27-5212-499A-A0A6-5E90AF7166E7}" srcOrd="0" destOrd="0" presId="urn:microsoft.com/office/officeart/2008/layout/LinedList"/>
    <dgm:cxn modelId="{53E89FC7-95BC-4ACA-A8CA-17C5FFE49A53}" type="presParOf" srcId="{DD23F4D9-1807-49EA-A570-D3D3E678AAFE}" destId="{30B05D73-BFB0-4C5A-8266-CA903017BAD2}" srcOrd="1" destOrd="0" presId="urn:microsoft.com/office/officeart/2008/layout/LinedList"/>
    <dgm:cxn modelId="{C899A9D9-D957-4980-9FBD-F9E8311A04F8}" type="presParOf" srcId="{DD23F4D9-1807-49EA-A570-D3D3E678AAFE}" destId="{D7EA056C-84CB-4256-9626-9BD34081C4B4}" srcOrd="2" destOrd="0" presId="urn:microsoft.com/office/officeart/2008/layout/LinedList"/>
    <dgm:cxn modelId="{E1FE0D5A-3505-40C5-83E7-68624D1DF745}" type="presParOf" srcId="{88230C4B-8207-46E5-81EC-06508AF15109}" destId="{C229F076-FE17-4C60-83F3-504FAFFBB796}" srcOrd="11" destOrd="0" presId="urn:microsoft.com/office/officeart/2008/layout/LinedList"/>
    <dgm:cxn modelId="{3A188F16-27F5-4C17-913D-88AB0245EDAD}" type="presParOf" srcId="{88230C4B-8207-46E5-81EC-06508AF15109}" destId="{10FE1811-8D54-4789-AEC3-29EE1973BC07}" srcOrd="12" destOrd="0" presId="urn:microsoft.com/office/officeart/2008/layout/LinedList"/>
    <dgm:cxn modelId="{6709A8D1-BB2E-4C78-B150-CC7930D917FF}" type="presParOf" srcId="{88230C4B-8207-46E5-81EC-06508AF15109}" destId="{547C2CD4-818D-470C-8CE6-9980C9994A0D}" srcOrd="13" destOrd="0" presId="urn:microsoft.com/office/officeart/2008/layout/LinedList"/>
    <dgm:cxn modelId="{EA9140CC-EB5B-4B03-BF22-0AA6BDF9B7C6}" type="presParOf" srcId="{547C2CD4-818D-470C-8CE6-9980C9994A0D}" destId="{D2BB812F-E270-41B6-BB09-67D96A13A888}" srcOrd="0" destOrd="0" presId="urn:microsoft.com/office/officeart/2008/layout/LinedList"/>
    <dgm:cxn modelId="{249315D2-8E96-4AD0-BFE5-AA6738D05438}" type="presParOf" srcId="{547C2CD4-818D-470C-8CE6-9980C9994A0D}" destId="{D18CED3D-1748-4257-9A5B-7E35AD195B03}" srcOrd="1" destOrd="0" presId="urn:microsoft.com/office/officeart/2008/layout/LinedList"/>
    <dgm:cxn modelId="{3BAAF40D-F230-44C8-872B-068C15B3686A}" type="presParOf" srcId="{547C2CD4-818D-470C-8CE6-9980C9994A0D}" destId="{A6E5CD7A-EFF5-45A7-AEA0-071EBB1243E1}" srcOrd="2" destOrd="0" presId="urn:microsoft.com/office/officeart/2008/layout/LinedList"/>
    <dgm:cxn modelId="{DF670EF5-E29B-4EF9-85C3-2CF5D906C61B}" type="presParOf" srcId="{88230C4B-8207-46E5-81EC-06508AF15109}" destId="{3293CC3C-A550-4AD3-8876-E31D01CA36E0}" srcOrd="14" destOrd="0" presId="urn:microsoft.com/office/officeart/2008/layout/LinedList"/>
    <dgm:cxn modelId="{160EDB45-3C33-43A6-926D-ACC4A823361B}" type="presParOf" srcId="{88230C4B-8207-46E5-81EC-06508AF15109}" destId="{C94F89A7-AF74-4DF9-8DA8-C618C69CE32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0E57E0-A98C-405D-8794-E29D4AB2FCC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9C264-7528-48F4-81A8-DC6CC4182E45}">
      <dgm:prSet phldrT="[Текст]" custT="1"/>
      <dgm:spPr/>
      <dgm:t>
        <a:bodyPr/>
        <a:lstStyle/>
        <a:p>
          <a:r>
            <a:rPr lang="ru-RU" sz="3000" b="1" dirty="0"/>
            <a:t>1958 г.</a:t>
          </a:r>
        </a:p>
      </dgm:t>
    </dgm:pt>
    <dgm:pt modelId="{E8BFD494-37A4-404F-A018-344C8A84EDE6}" type="parTrans" cxnId="{EC944FEA-2BA1-4772-BE04-29FBD85F6CB2}">
      <dgm:prSet/>
      <dgm:spPr/>
      <dgm:t>
        <a:bodyPr/>
        <a:lstStyle/>
        <a:p>
          <a:endParaRPr lang="ru-RU"/>
        </a:p>
      </dgm:t>
    </dgm:pt>
    <dgm:pt modelId="{26CA424F-27D1-47B2-9CD0-E53D11FBEB41}" type="sibTrans" cxnId="{EC944FEA-2BA1-4772-BE04-29FBD85F6CB2}">
      <dgm:prSet/>
      <dgm:spPr/>
      <dgm:t>
        <a:bodyPr/>
        <a:lstStyle/>
        <a:p>
          <a:endParaRPr lang="ru-RU"/>
        </a:p>
      </dgm:t>
    </dgm:pt>
    <dgm:pt modelId="{B17D476F-630B-43A0-988E-F61222B43104}">
      <dgm:prSet phldrT="[Текст]" custT="1"/>
      <dgm:spPr/>
      <dgm:t>
        <a:bodyPr/>
        <a:lstStyle/>
        <a:p>
          <a:r>
            <a:rPr lang="ru-RU" sz="3000" b="1" dirty="0"/>
            <a:t>1974 г.</a:t>
          </a:r>
        </a:p>
      </dgm:t>
    </dgm:pt>
    <dgm:pt modelId="{E3E79550-E5E1-4800-AC07-83CAC63F5F72}" type="parTrans" cxnId="{B1064EBA-16B7-4371-ABFC-B547499A0F7D}">
      <dgm:prSet/>
      <dgm:spPr/>
      <dgm:t>
        <a:bodyPr/>
        <a:lstStyle/>
        <a:p>
          <a:endParaRPr lang="ru-RU"/>
        </a:p>
      </dgm:t>
    </dgm:pt>
    <dgm:pt modelId="{BDA1E329-5E7D-49CA-BAED-E9CA9AC73729}" type="sibTrans" cxnId="{B1064EBA-16B7-4371-ABFC-B547499A0F7D}">
      <dgm:prSet/>
      <dgm:spPr/>
      <dgm:t>
        <a:bodyPr/>
        <a:lstStyle/>
        <a:p>
          <a:endParaRPr lang="ru-RU"/>
        </a:p>
      </dgm:t>
    </dgm:pt>
    <dgm:pt modelId="{12DDDEEA-29F8-458E-A3C3-E446D085197F}">
      <dgm:prSet phldrT="[Текст]" custT="1"/>
      <dgm:spPr/>
      <dgm:t>
        <a:bodyPr/>
        <a:lstStyle/>
        <a:p>
          <a:r>
            <a:rPr lang="ru-RU" sz="3000" b="1" dirty="0"/>
            <a:t>1980 г.</a:t>
          </a:r>
          <a:endParaRPr lang="ru-RU" sz="3000" dirty="0"/>
        </a:p>
      </dgm:t>
    </dgm:pt>
    <dgm:pt modelId="{6ED86CBE-1ED8-4556-88B7-7D1AAF42F6C3}" type="parTrans" cxnId="{1ECBBDF4-31AA-41C9-BD2B-3C064B67151E}">
      <dgm:prSet/>
      <dgm:spPr/>
      <dgm:t>
        <a:bodyPr/>
        <a:lstStyle/>
        <a:p>
          <a:endParaRPr lang="ru-RU"/>
        </a:p>
      </dgm:t>
    </dgm:pt>
    <dgm:pt modelId="{7EE07A2E-A9C1-486F-8E41-FB17640E72D4}" type="sibTrans" cxnId="{1ECBBDF4-31AA-41C9-BD2B-3C064B67151E}">
      <dgm:prSet/>
      <dgm:spPr/>
      <dgm:t>
        <a:bodyPr/>
        <a:lstStyle/>
        <a:p>
          <a:endParaRPr lang="ru-RU"/>
        </a:p>
      </dgm:t>
    </dgm:pt>
    <dgm:pt modelId="{7CB72A83-B321-4EB2-A191-B7C22702E72A}">
      <dgm:prSet phldrT="[Текст]" custT="1"/>
      <dgm:spPr/>
      <dgm:t>
        <a:bodyPr/>
        <a:lstStyle/>
        <a:p>
          <a:r>
            <a:rPr lang="ru-RU" sz="3000" b="1" dirty="0"/>
            <a:t>1988 г.</a:t>
          </a:r>
        </a:p>
      </dgm:t>
    </dgm:pt>
    <dgm:pt modelId="{FB3CAEFC-F1EB-400D-8A54-049020E64A8F}" type="parTrans" cxnId="{CC706E09-C364-4A76-B072-31747BB55AD1}">
      <dgm:prSet/>
      <dgm:spPr/>
      <dgm:t>
        <a:bodyPr/>
        <a:lstStyle/>
        <a:p>
          <a:endParaRPr lang="ru-RU"/>
        </a:p>
      </dgm:t>
    </dgm:pt>
    <dgm:pt modelId="{3BB7BB97-431E-46C8-8CE7-9B0EDCA44E46}" type="sibTrans" cxnId="{CC706E09-C364-4A76-B072-31747BB55AD1}">
      <dgm:prSet/>
      <dgm:spPr/>
      <dgm:t>
        <a:bodyPr/>
        <a:lstStyle/>
        <a:p>
          <a:endParaRPr lang="ru-RU"/>
        </a:p>
      </dgm:t>
    </dgm:pt>
    <dgm:pt modelId="{6D9AE4C7-C3CB-4119-9542-4AEA83832FF2}" type="pres">
      <dgm:prSet presAssocID="{280E57E0-A98C-405D-8794-E29D4AB2FCCD}" presName="Name0" presStyleCnt="0">
        <dgm:presLayoutVars>
          <dgm:dir/>
          <dgm:resizeHandles val="exact"/>
        </dgm:presLayoutVars>
      </dgm:prSet>
      <dgm:spPr/>
    </dgm:pt>
    <dgm:pt modelId="{8CC769E1-CBE6-434D-9B00-33C2FE275BA3}" type="pres">
      <dgm:prSet presAssocID="{2709C264-7528-48F4-81A8-DC6CC4182E45}" presName="Name5" presStyleLbl="vennNode1" presStyleIdx="0" presStyleCnt="4" custLinFactNeighborX="-2987" custLinFactNeighborY="243">
        <dgm:presLayoutVars>
          <dgm:bulletEnabled val="1"/>
        </dgm:presLayoutVars>
      </dgm:prSet>
      <dgm:spPr/>
    </dgm:pt>
    <dgm:pt modelId="{8FC772AE-6CAD-4EA1-BD73-94B741174AA6}" type="pres">
      <dgm:prSet presAssocID="{26CA424F-27D1-47B2-9CD0-E53D11FBEB41}" presName="space" presStyleCnt="0"/>
      <dgm:spPr/>
    </dgm:pt>
    <dgm:pt modelId="{9DACDDA4-4C74-4DAB-A19B-386CF1CAABA6}" type="pres">
      <dgm:prSet presAssocID="{B17D476F-630B-43A0-988E-F61222B43104}" presName="Name5" presStyleLbl="vennNode1" presStyleIdx="1" presStyleCnt="4">
        <dgm:presLayoutVars>
          <dgm:bulletEnabled val="1"/>
        </dgm:presLayoutVars>
      </dgm:prSet>
      <dgm:spPr/>
    </dgm:pt>
    <dgm:pt modelId="{45F6C7ED-AA49-46FB-884E-0CB6EE2EE546}" type="pres">
      <dgm:prSet presAssocID="{BDA1E329-5E7D-49CA-BAED-E9CA9AC73729}" presName="space" presStyleCnt="0"/>
      <dgm:spPr/>
    </dgm:pt>
    <dgm:pt modelId="{21F09982-1D70-470F-99A1-524555E5610B}" type="pres">
      <dgm:prSet presAssocID="{12DDDEEA-29F8-458E-A3C3-E446D085197F}" presName="Name5" presStyleLbl="vennNode1" presStyleIdx="2" presStyleCnt="4">
        <dgm:presLayoutVars>
          <dgm:bulletEnabled val="1"/>
        </dgm:presLayoutVars>
      </dgm:prSet>
      <dgm:spPr/>
    </dgm:pt>
    <dgm:pt modelId="{DCCD4B78-32FF-4659-9003-8B98E377A4C9}" type="pres">
      <dgm:prSet presAssocID="{7EE07A2E-A9C1-486F-8E41-FB17640E72D4}" presName="space" presStyleCnt="0"/>
      <dgm:spPr/>
    </dgm:pt>
    <dgm:pt modelId="{B0C8ACF1-F545-45FF-8C8F-AFE06895E884}" type="pres">
      <dgm:prSet presAssocID="{7CB72A83-B321-4EB2-A191-B7C22702E72A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C706E09-C364-4A76-B072-31747BB55AD1}" srcId="{280E57E0-A98C-405D-8794-E29D4AB2FCCD}" destId="{7CB72A83-B321-4EB2-A191-B7C22702E72A}" srcOrd="3" destOrd="0" parTransId="{FB3CAEFC-F1EB-400D-8A54-049020E64A8F}" sibTransId="{3BB7BB97-431E-46C8-8CE7-9B0EDCA44E46}"/>
    <dgm:cxn modelId="{2F447013-A18F-4ECD-BC61-F4B003AB4CEE}" type="presOf" srcId="{280E57E0-A98C-405D-8794-E29D4AB2FCCD}" destId="{6D9AE4C7-C3CB-4119-9542-4AEA83832FF2}" srcOrd="0" destOrd="0" presId="urn:microsoft.com/office/officeart/2005/8/layout/venn3"/>
    <dgm:cxn modelId="{7C5EC420-8E27-4E5D-9BA9-E7974B2B5EA5}" type="presOf" srcId="{B17D476F-630B-43A0-988E-F61222B43104}" destId="{9DACDDA4-4C74-4DAB-A19B-386CF1CAABA6}" srcOrd="0" destOrd="0" presId="urn:microsoft.com/office/officeart/2005/8/layout/venn3"/>
    <dgm:cxn modelId="{C5CD1866-F1AD-4BF9-9F84-735FAFF3CC7A}" type="presOf" srcId="{7CB72A83-B321-4EB2-A191-B7C22702E72A}" destId="{B0C8ACF1-F545-45FF-8C8F-AFE06895E884}" srcOrd="0" destOrd="0" presId="urn:microsoft.com/office/officeart/2005/8/layout/venn3"/>
    <dgm:cxn modelId="{B1064EBA-16B7-4371-ABFC-B547499A0F7D}" srcId="{280E57E0-A98C-405D-8794-E29D4AB2FCCD}" destId="{B17D476F-630B-43A0-988E-F61222B43104}" srcOrd="1" destOrd="0" parTransId="{E3E79550-E5E1-4800-AC07-83CAC63F5F72}" sibTransId="{BDA1E329-5E7D-49CA-BAED-E9CA9AC73729}"/>
    <dgm:cxn modelId="{092408C1-2077-432A-806D-D4D7991EB9CD}" type="presOf" srcId="{2709C264-7528-48F4-81A8-DC6CC4182E45}" destId="{8CC769E1-CBE6-434D-9B00-33C2FE275BA3}" srcOrd="0" destOrd="0" presId="urn:microsoft.com/office/officeart/2005/8/layout/venn3"/>
    <dgm:cxn modelId="{A6DD07E8-1707-4C50-8BEF-9F9292E1AE0A}" type="presOf" srcId="{12DDDEEA-29F8-458E-A3C3-E446D085197F}" destId="{21F09982-1D70-470F-99A1-524555E5610B}" srcOrd="0" destOrd="0" presId="urn:microsoft.com/office/officeart/2005/8/layout/venn3"/>
    <dgm:cxn modelId="{EC944FEA-2BA1-4772-BE04-29FBD85F6CB2}" srcId="{280E57E0-A98C-405D-8794-E29D4AB2FCCD}" destId="{2709C264-7528-48F4-81A8-DC6CC4182E45}" srcOrd="0" destOrd="0" parTransId="{E8BFD494-37A4-404F-A018-344C8A84EDE6}" sibTransId="{26CA424F-27D1-47B2-9CD0-E53D11FBEB41}"/>
    <dgm:cxn modelId="{1ECBBDF4-31AA-41C9-BD2B-3C064B67151E}" srcId="{280E57E0-A98C-405D-8794-E29D4AB2FCCD}" destId="{12DDDEEA-29F8-458E-A3C3-E446D085197F}" srcOrd="2" destOrd="0" parTransId="{6ED86CBE-1ED8-4556-88B7-7D1AAF42F6C3}" sibTransId="{7EE07A2E-A9C1-486F-8E41-FB17640E72D4}"/>
    <dgm:cxn modelId="{B0701B72-5F3E-42A4-9B4C-EB7328B1397F}" type="presParOf" srcId="{6D9AE4C7-C3CB-4119-9542-4AEA83832FF2}" destId="{8CC769E1-CBE6-434D-9B00-33C2FE275BA3}" srcOrd="0" destOrd="0" presId="urn:microsoft.com/office/officeart/2005/8/layout/venn3"/>
    <dgm:cxn modelId="{FA3C438E-DA47-42AC-833D-339D7240B283}" type="presParOf" srcId="{6D9AE4C7-C3CB-4119-9542-4AEA83832FF2}" destId="{8FC772AE-6CAD-4EA1-BD73-94B741174AA6}" srcOrd="1" destOrd="0" presId="urn:microsoft.com/office/officeart/2005/8/layout/venn3"/>
    <dgm:cxn modelId="{3CAFFF05-6711-4E05-961B-379ECFB0A548}" type="presParOf" srcId="{6D9AE4C7-C3CB-4119-9542-4AEA83832FF2}" destId="{9DACDDA4-4C74-4DAB-A19B-386CF1CAABA6}" srcOrd="2" destOrd="0" presId="urn:microsoft.com/office/officeart/2005/8/layout/venn3"/>
    <dgm:cxn modelId="{382086A3-12A5-4AB2-8007-242C3CBB44F2}" type="presParOf" srcId="{6D9AE4C7-C3CB-4119-9542-4AEA83832FF2}" destId="{45F6C7ED-AA49-46FB-884E-0CB6EE2EE546}" srcOrd="3" destOrd="0" presId="urn:microsoft.com/office/officeart/2005/8/layout/venn3"/>
    <dgm:cxn modelId="{7320A6C5-F999-41CC-A6A1-1746F756751A}" type="presParOf" srcId="{6D9AE4C7-C3CB-4119-9542-4AEA83832FF2}" destId="{21F09982-1D70-470F-99A1-524555E5610B}" srcOrd="4" destOrd="0" presId="urn:microsoft.com/office/officeart/2005/8/layout/venn3"/>
    <dgm:cxn modelId="{8C8343E0-C708-4795-930B-2B0820B2B327}" type="presParOf" srcId="{6D9AE4C7-C3CB-4119-9542-4AEA83832FF2}" destId="{DCCD4B78-32FF-4659-9003-8B98E377A4C9}" srcOrd="5" destOrd="0" presId="urn:microsoft.com/office/officeart/2005/8/layout/venn3"/>
    <dgm:cxn modelId="{FE5B1DCB-058A-4407-9E3C-D62CBC7963D6}" type="presParOf" srcId="{6D9AE4C7-C3CB-4119-9542-4AEA83832FF2}" destId="{B0C8ACF1-F545-45FF-8C8F-AFE06895E88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5AAB0-6F6F-4449-8FD5-710F403DB503}">
      <dsp:nvSpPr>
        <dsp:cNvPr id="0" name=""/>
        <dsp:cNvSpPr/>
      </dsp:nvSpPr>
      <dsp:spPr>
        <a:xfrm>
          <a:off x="4127946" y="1651322"/>
          <a:ext cx="2864016" cy="630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974"/>
              </a:lnTo>
              <a:lnTo>
                <a:pt x="2864016" y="429974"/>
              </a:lnTo>
              <a:lnTo>
                <a:pt x="2864016" y="630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D7FCC-4F8B-492F-9105-CCD8F7828450}">
      <dsp:nvSpPr>
        <dsp:cNvPr id="0" name=""/>
        <dsp:cNvSpPr/>
      </dsp:nvSpPr>
      <dsp:spPr>
        <a:xfrm>
          <a:off x="3954075" y="1651322"/>
          <a:ext cx="173871" cy="630950"/>
        </a:xfrm>
        <a:custGeom>
          <a:avLst/>
          <a:gdLst/>
          <a:ahLst/>
          <a:cxnLst/>
          <a:rect l="0" t="0" r="0" b="0"/>
          <a:pathLst>
            <a:path>
              <a:moveTo>
                <a:pt x="173871" y="0"/>
              </a:moveTo>
              <a:lnTo>
                <a:pt x="173871" y="429974"/>
              </a:lnTo>
              <a:lnTo>
                <a:pt x="0" y="429974"/>
              </a:lnTo>
              <a:lnTo>
                <a:pt x="0" y="630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0ED63-73C4-48A5-AE30-E175DAA050B6}">
      <dsp:nvSpPr>
        <dsp:cNvPr id="0" name=""/>
        <dsp:cNvSpPr/>
      </dsp:nvSpPr>
      <dsp:spPr>
        <a:xfrm>
          <a:off x="1090059" y="1651322"/>
          <a:ext cx="3037887" cy="630950"/>
        </a:xfrm>
        <a:custGeom>
          <a:avLst/>
          <a:gdLst/>
          <a:ahLst/>
          <a:cxnLst/>
          <a:rect l="0" t="0" r="0" b="0"/>
          <a:pathLst>
            <a:path>
              <a:moveTo>
                <a:pt x="3037887" y="0"/>
              </a:moveTo>
              <a:lnTo>
                <a:pt x="3037887" y="429974"/>
              </a:lnTo>
              <a:lnTo>
                <a:pt x="0" y="429974"/>
              </a:lnTo>
              <a:lnTo>
                <a:pt x="0" y="630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D4646-EA4A-4255-8EB7-B3662D68F914}">
      <dsp:nvSpPr>
        <dsp:cNvPr id="0" name=""/>
        <dsp:cNvSpPr/>
      </dsp:nvSpPr>
      <dsp:spPr>
        <a:xfrm>
          <a:off x="909478" y="159788"/>
          <a:ext cx="6436936" cy="149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5ED60-3217-4CC5-AD0A-B211B721DAB3}">
      <dsp:nvSpPr>
        <dsp:cNvPr id="0" name=""/>
        <dsp:cNvSpPr/>
      </dsp:nvSpPr>
      <dsp:spPr>
        <a:xfrm>
          <a:off x="1150529" y="388786"/>
          <a:ext cx="6436936" cy="1491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700" kern="1200" dirty="0"/>
            <a:t>Всего государственных документов </a:t>
          </a:r>
        </a:p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700" kern="1200" dirty="0"/>
            <a:t>(1944-2019 гг.) - </a:t>
          </a:r>
          <a:r>
            <a:rPr lang="ru-RU" sz="3200" b="1" kern="1200" dirty="0"/>
            <a:t>378</a:t>
          </a:r>
        </a:p>
      </dsp:txBody>
      <dsp:txXfrm>
        <a:off x="1194215" y="432472"/>
        <a:ext cx="6349564" cy="1404162"/>
      </dsp:txXfrm>
    </dsp:sp>
    <dsp:sp modelId="{01C18148-C84D-4933-B414-313C4B38DF15}">
      <dsp:nvSpPr>
        <dsp:cNvPr id="0" name=""/>
        <dsp:cNvSpPr/>
      </dsp:nvSpPr>
      <dsp:spPr>
        <a:xfrm>
          <a:off x="5329" y="2282273"/>
          <a:ext cx="2169458" cy="1377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505ED-95FF-48AC-BB96-E83B6010CA4E}">
      <dsp:nvSpPr>
        <dsp:cNvPr id="0" name=""/>
        <dsp:cNvSpPr/>
      </dsp:nvSpPr>
      <dsp:spPr>
        <a:xfrm>
          <a:off x="246380" y="2511272"/>
          <a:ext cx="2169458" cy="1377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kern="1200" dirty="0"/>
            <a:t>ТАО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kern="1200" dirty="0"/>
            <a:t>(1944-1964)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/>
            <a:t>122</a:t>
          </a:r>
          <a:endParaRPr lang="ru-RU" sz="2400" b="1" kern="1200" dirty="0"/>
        </a:p>
      </dsp:txBody>
      <dsp:txXfrm>
        <a:off x="286729" y="2551621"/>
        <a:ext cx="2088760" cy="1296908"/>
      </dsp:txXfrm>
    </dsp:sp>
    <dsp:sp modelId="{2DEEED54-4DFE-49C4-A79B-D6B2B69903A2}">
      <dsp:nvSpPr>
        <dsp:cNvPr id="0" name=""/>
        <dsp:cNvSpPr/>
      </dsp:nvSpPr>
      <dsp:spPr>
        <a:xfrm>
          <a:off x="2656890" y="2282273"/>
          <a:ext cx="2594369" cy="1392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10D5D-5E86-4A9C-9429-79B407D9E07E}">
      <dsp:nvSpPr>
        <dsp:cNvPr id="0" name=""/>
        <dsp:cNvSpPr/>
      </dsp:nvSpPr>
      <dsp:spPr>
        <a:xfrm>
          <a:off x="2897941" y="2511272"/>
          <a:ext cx="2594369" cy="1392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300" kern="1200" dirty="0"/>
            <a:t>Тувинская АССР (1965-1991) 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/>
            <a:t>247</a:t>
          </a:r>
          <a:endParaRPr lang="ru-RU" sz="2300" b="1" kern="1200" dirty="0"/>
        </a:p>
      </dsp:txBody>
      <dsp:txXfrm>
        <a:off x="2938739" y="2552070"/>
        <a:ext cx="2512773" cy="1311343"/>
      </dsp:txXfrm>
    </dsp:sp>
    <dsp:sp modelId="{017C9622-0408-42A7-A85C-0B09BD6BDA2E}">
      <dsp:nvSpPr>
        <dsp:cNvPr id="0" name=""/>
        <dsp:cNvSpPr/>
      </dsp:nvSpPr>
      <dsp:spPr>
        <a:xfrm>
          <a:off x="5733361" y="2282273"/>
          <a:ext cx="2517201" cy="1377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E433-A37E-495A-ADD3-B80D5E1F4F71}">
      <dsp:nvSpPr>
        <dsp:cNvPr id="0" name=""/>
        <dsp:cNvSpPr/>
      </dsp:nvSpPr>
      <dsp:spPr>
        <a:xfrm>
          <a:off x="5974412" y="2511272"/>
          <a:ext cx="2517201" cy="1377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300" kern="1200" dirty="0" err="1"/>
            <a:t>Респ</a:t>
          </a:r>
          <a:r>
            <a:rPr lang="ru-RU" sz="2300" kern="1200" dirty="0"/>
            <a:t>. Тыва 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300" kern="1200" dirty="0"/>
            <a:t>(1992-2019) 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/>
            <a:t>9</a:t>
          </a:r>
        </a:p>
      </dsp:txBody>
      <dsp:txXfrm>
        <a:off x="6014761" y="2551621"/>
        <a:ext cx="2436503" cy="1296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BD35-3EBF-4622-AA2A-3B842B9A3A24}">
      <dsp:nvSpPr>
        <dsp:cNvPr id="0" name=""/>
        <dsp:cNvSpPr/>
      </dsp:nvSpPr>
      <dsp:spPr>
        <a:xfrm>
          <a:off x="0" y="2742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9C332-3F50-4A57-AC39-168AEB120BAE}">
      <dsp:nvSpPr>
        <dsp:cNvPr id="0" name=""/>
        <dsp:cNvSpPr/>
      </dsp:nvSpPr>
      <dsp:spPr>
        <a:xfrm flipH="1">
          <a:off x="0" y="2742"/>
          <a:ext cx="181760" cy="561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0" y="2742"/>
        <a:ext cx="181760" cy="5611139"/>
      </dsp:txXfrm>
    </dsp:sp>
    <dsp:sp modelId="{D3DE7BBB-1C51-4A18-B4B1-7202A4EB005F}">
      <dsp:nvSpPr>
        <dsp:cNvPr id="0" name=""/>
        <dsp:cNvSpPr/>
      </dsp:nvSpPr>
      <dsp:spPr>
        <a:xfrm>
          <a:off x="283249" y="53771"/>
          <a:ext cx="7799323" cy="138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Указ Президиума Верховного Совета СССР от 11.10.1944 г. «</a:t>
          </a:r>
          <a:r>
            <a:rPr lang="ru-RU" sz="2400" b="1" kern="1200" dirty="0">
              <a:effectLst/>
            </a:rPr>
            <a:t>О принятии Тувинской Народной Республики в состав Союза Советских Социалистических Республик</a:t>
          </a:r>
          <a:r>
            <a:rPr lang="ru-RU" sz="2400" kern="1200" dirty="0"/>
            <a:t>»</a:t>
          </a:r>
        </a:p>
      </dsp:txBody>
      <dsp:txXfrm>
        <a:off x="283249" y="53771"/>
        <a:ext cx="7799323" cy="1389877"/>
      </dsp:txXfrm>
    </dsp:sp>
    <dsp:sp modelId="{2EAB8A7C-D7B5-4CF1-9C8D-058CBCE85506}">
      <dsp:nvSpPr>
        <dsp:cNvPr id="0" name=""/>
        <dsp:cNvSpPr/>
      </dsp:nvSpPr>
      <dsp:spPr>
        <a:xfrm>
          <a:off x="144033" y="1296144"/>
          <a:ext cx="5412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730A-12CE-4409-82C9-AFD37803B880}">
      <dsp:nvSpPr>
        <dsp:cNvPr id="0" name=""/>
        <dsp:cNvSpPr/>
      </dsp:nvSpPr>
      <dsp:spPr>
        <a:xfrm>
          <a:off x="288029" y="1368157"/>
          <a:ext cx="7626866" cy="93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Постановление СНК РСФСР от 24.10.1944 г. «</a:t>
          </a:r>
          <a:r>
            <a:rPr lang="ru-RU" sz="2400" b="1" kern="1200" dirty="0"/>
            <a:t>Вопросы Тувинской автономной республики РСФСР</a:t>
          </a:r>
          <a:r>
            <a:rPr lang="ru-RU" sz="2400" kern="1200" dirty="0"/>
            <a:t>»</a:t>
          </a:r>
        </a:p>
      </dsp:txBody>
      <dsp:txXfrm>
        <a:off x="288029" y="1368157"/>
        <a:ext cx="7626866" cy="935841"/>
      </dsp:txXfrm>
    </dsp:sp>
    <dsp:sp modelId="{B9D445BB-4BF8-4A60-B61B-361830DFED9C}">
      <dsp:nvSpPr>
        <dsp:cNvPr id="0" name=""/>
        <dsp:cNvSpPr/>
      </dsp:nvSpPr>
      <dsp:spPr>
        <a:xfrm>
          <a:off x="144033" y="2304256"/>
          <a:ext cx="5412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E33FB-6DE9-41B3-9B9C-813242AA016D}">
      <dsp:nvSpPr>
        <dsp:cNvPr id="0" name=""/>
        <dsp:cNvSpPr/>
      </dsp:nvSpPr>
      <dsp:spPr>
        <a:xfrm>
          <a:off x="288029" y="2376266"/>
          <a:ext cx="7834589" cy="87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Постановление СНК СССР от 29.10.1944 г. № 1499 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«</a:t>
          </a:r>
          <a:r>
            <a:rPr lang="ru-RU" sz="2400" b="1" kern="1200" dirty="0"/>
            <a:t>О мероприятиях по Тувинской автономной области</a:t>
          </a:r>
          <a:r>
            <a:rPr lang="ru-RU" sz="2400" kern="1200" dirty="0"/>
            <a:t>»</a:t>
          </a:r>
        </a:p>
      </dsp:txBody>
      <dsp:txXfrm>
        <a:off x="288029" y="2376266"/>
        <a:ext cx="7834589" cy="879995"/>
      </dsp:txXfrm>
    </dsp:sp>
    <dsp:sp modelId="{CB67325C-37D2-44E2-ABC6-8B71EADB511E}">
      <dsp:nvSpPr>
        <dsp:cNvPr id="0" name=""/>
        <dsp:cNvSpPr/>
      </dsp:nvSpPr>
      <dsp:spPr>
        <a:xfrm>
          <a:off x="181760" y="3361545"/>
          <a:ext cx="5412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05D73-BFB0-4C5A-8266-CA903017BAD2}">
      <dsp:nvSpPr>
        <dsp:cNvPr id="0" name=""/>
        <dsp:cNvSpPr/>
      </dsp:nvSpPr>
      <dsp:spPr>
        <a:xfrm>
          <a:off x="288029" y="3312373"/>
          <a:ext cx="7571947" cy="107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Постановление  СНК СССР от 18.11.1944 г. № 1597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«</a:t>
          </a:r>
          <a:r>
            <a:rPr lang="ru-RU" sz="2400" b="1" kern="1200" dirty="0"/>
            <a:t>О денежном обращении, ценах и торговле в Тувинской автономной области</a:t>
          </a:r>
          <a:r>
            <a:rPr lang="ru-RU" sz="2400" kern="1200" dirty="0"/>
            <a:t>»</a:t>
          </a:r>
        </a:p>
      </dsp:txBody>
      <dsp:txXfrm>
        <a:off x="288029" y="3312373"/>
        <a:ext cx="7571947" cy="1076814"/>
      </dsp:txXfrm>
    </dsp:sp>
    <dsp:sp modelId="{C229F076-FE17-4C60-83F3-504FAFFBB796}">
      <dsp:nvSpPr>
        <dsp:cNvPr id="0" name=""/>
        <dsp:cNvSpPr/>
      </dsp:nvSpPr>
      <dsp:spPr>
        <a:xfrm>
          <a:off x="181760" y="4489388"/>
          <a:ext cx="5412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CED3D-1748-4257-9A5B-7E35AD195B03}">
      <dsp:nvSpPr>
        <dsp:cNvPr id="0" name=""/>
        <dsp:cNvSpPr/>
      </dsp:nvSpPr>
      <dsp:spPr>
        <a:xfrm>
          <a:off x="288029" y="4485275"/>
          <a:ext cx="7918082" cy="102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Постановление  СНК СССР от 19.11.1944 г. № 1599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«</a:t>
          </a:r>
          <a:r>
            <a:rPr lang="ru-RU" sz="2400" b="1" kern="1200" dirty="0"/>
            <a:t>О мерах помощи сельскому хозяйству Тувинской автономной области</a:t>
          </a:r>
          <a:r>
            <a:rPr lang="ru-RU" sz="2400" kern="1200" dirty="0"/>
            <a:t>»</a:t>
          </a:r>
        </a:p>
      </dsp:txBody>
      <dsp:txXfrm>
        <a:off x="288029" y="4485275"/>
        <a:ext cx="7918082" cy="1020580"/>
      </dsp:txXfrm>
    </dsp:sp>
    <dsp:sp modelId="{3293CC3C-A550-4AD3-8876-E31D01CA36E0}">
      <dsp:nvSpPr>
        <dsp:cNvPr id="0" name=""/>
        <dsp:cNvSpPr/>
      </dsp:nvSpPr>
      <dsp:spPr>
        <a:xfrm>
          <a:off x="181760" y="5560998"/>
          <a:ext cx="54127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BD35-3EBF-4622-AA2A-3B842B9A3A24}">
      <dsp:nvSpPr>
        <dsp:cNvPr id="0" name=""/>
        <dsp:cNvSpPr/>
      </dsp:nvSpPr>
      <dsp:spPr>
        <a:xfrm>
          <a:off x="0" y="2672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9C332-3F50-4A57-AC39-168AEB120BAE}">
      <dsp:nvSpPr>
        <dsp:cNvPr id="0" name=""/>
        <dsp:cNvSpPr/>
      </dsp:nvSpPr>
      <dsp:spPr>
        <a:xfrm flipH="1">
          <a:off x="0" y="2672"/>
          <a:ext cx="191326" cy="546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0" y="2672"/>
        <a:ext cx="191326" cy="5467263"/>
      </dsp:txXfrm>
    </dsp:sp>
    <dsp:sp modelId="{D3DE7BBB-1C51-4A18-B4B1-7202A4EB005F}">
      <dsp:nvSpPr>
        <dsp:cNvPr id="0" name=""/>
        <dsp:cNvSpPr/>
      </dsp:nvSpPr>
      <dsp:spPr>
        <a:xfrm>
          <a:off x="288037" y="0"/>
          <a:ext cx="8021012" cy="130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Постановление  СНК СССР от 19.11.1944 г. № 1599                  «</a:t>
          </a:r>
          <a:r>
            <a:rPr lang="ru-RU" sz="2400" b="1" kern="1200" dirty="0"/>
            <a:t>О мерах помощи сельскому хозяйству Тувинской автономной области</a:t>
          </a:r>
          <a:r>
            <a:rPr lang="ru-RU" sz="2400" kern="1200" dirty="0"/>
            <a:t>»</a:t>
          </a:r>
        </a:p>
      </dsp:txBody>
      <dsp:txXfrm>
        <a:off x="288037" y="0"/>
        <a:ext cx="8021012" cy="1308748"/>
      </dsp:txXfrm>
    </dsp:sp>
    <dsp:sp modelId="{2EAB8A7C-D7B5-4CF1-9C8D-058CBCE85506}">
      <dsp:nvSpPr>
        <dsp:cNvPr id="0" name=""/>
        <dsp:cNvSpPr/>
      </dsp:nvSpPr>
      <dsp:spPr>
        <a:xfrm>
          <a:off x="215997" y="1152128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730A-12CE-4409-82C9-AFD37803B880}">
      <dsp:nvSpPr>
        <dsp:cNvPr id="0" name=""/>
        <dsp:cNvSpPr/>
      </dsp:nvSpPr>
      <dsp:spPr>
        <a:xfrm>
          <a:off x="288037" y="1152131"/>
          <a:ext cx="8028280" cy="883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Постановление ЦК ВКП(б) от 01.12.1945 г.                                «</a:t>
          </a:r>
          <a:r>
            <a:rPr lang="ru-RU" sz="2400" b="1" kern="1200" dirty="0"/>
            <a:t>О мероприятиях по развитию животноводства в ТАО</a:t>
          </a:r>
          <a:r>
            <a:rPr lang="ru-RU" sz="2400" kern="1200" dirty="0"/>
            <a:t>»</a:t>
          </a:r>
        </a:p>
      </dsp:txBody>
      <dsp:txXfrm>
        <a:off x="288037" y="1152131"/>
        <a:ext cx="8028280" cy="883299"/>
      </dsp:txXfrm>
    </dsp:sp>
    <dsp:sp modelId="{B9D445BB-4BF8-4A60-B61B-361830DFED9C}">
      <dsp:nvSpPr>
        <dsp:cNvPr id="0" name=""/>
        <dsp:cNvSpPr/>
      </dsp:nvSpPr>
      <dsp:spPr>
        <a:xfrm>
          <a:off x="215997" y="2016224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E33FB-6DE9-41B3-9B9C-813242AA016D}">
      <dsp:nvSpPr>
        <dsp:cNvPr id="0" name=""/>
        <dsp:cNvSpPr/>
      </dsp:nvSpPr>
      <dsp:spPr>
        <a:xfrm>
          <a:off x="288037" y="2016225"/>
          <a:ext cx="8020900" cy="96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Постановление СНК СССР от 22.08.1945 г. № 2106                              «</a:t>
          </a:r>
          <a:r>
            <a:rPr lang="ru-RU" sz="2400" b="1" kern="1200" dirty="0"/>
            <a:t>О хлебозаготовках по Тувинской автономной области</a:t>
          </a:r>
          <a:r>
            <a:rPr lang="ru-RU" sz="2400" kern="1200" dirty="0"/>
            <a:t>»</a:t>
          </a:r>
        </a:p>
      </dsp:txBody>
      <dsp:txXfrm>
        <a:off x="288037" y="2016225"/>
        <a:ext cx="8020900" cy="969223"/>
      </dsp:txXfrm>
    </dsp:sp>
    <dsp:sp modelId="{CB67325C-37D2-44E2-ABC6-8B71EADB511E}">
      <dsp:nvSpPr>
        <dsp:cNvPr id="0" name=""/>
        <dsp:cNvSpPr/>
      </dsp:nvSpPr>
      <dsp:spPr>
        <a:xfrm>
          <a:off x="215997" y="2952327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05D73-BFB0-4C5A-8266-CA903017BAD2}">
      <dsp:nvSpPr>
        <dsp:cNvPr id="0" name=""/>
        <dsp:cNvSpPr/>
      </dsp:nvSpPr>
      <dsp:spPr>
        <a:xfrm>
          <a:off x="288037" y="2952326"/>
          <a:ext cx="7970471" cy="1221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Постановление  Совета Министров СССР от  13.08.1946 г.  № 1768 «</a:t>
          </a:r>
          <a:r>
            <a:rPr lang="ru-RU" sz="2400" b="1" kern="1200" dirty="0"/>
            <a:t>О мерах помощи Тувинской автономной области</a:t>
          </a:r>
          <a:r>
            <a:rPr lang="ru-RU" sz="2400" kern="1200" dirty="0"/>
            <a:t>»</a:t>
          </a:r>
        </a:p>
      </dsp:txBody>
      <dsp:txXfrm>
        <a:off x="288037" y="2952326"/>
        <a:ext cx="7970471" cy="1221275"/>
      </dsp:txXfrm>
    </dsp:sp>
    <dsp:sp modelId="{C229F076-FE17-4C60-83F3-504FAFFBB796}">
      <dsp:nvSpPr>
        <dsp:cNvPr id="0" name=""/>
        <dsp:cNvSpPr/>
      </dsp:nvSpPr>
      <dsp:spPr>
        <a:xfrm>
          <a:off x="215997" y="4104456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CED3D-1748-4257-9A5B-7E35AD195B03}">
      <dsp:nvSpPr>
        <dsp:cNvPr id="0" name=""/>
        <dsp:cNvSpPr/>
      </dsp:nvSpPr>
      <dsp:spPr>
        <a:xfrm>
          <a:off x="288037" y="4104454"/>
          <a:ext cx="8334824" cy="82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Постановление  Совета Министров СССР от 24.02.1949 г. №791  «</a:t>
          </a:r>
          <a:r>
            <a:rPr lang="ru-RU" sz="2400" b="1" kern="1200" dirty="0"/>
            <a:t>О мерах помощи сельскому хозяйству Тувинской автономной области</a:t>
          </a:r>
          <a:r>
            <a:rPr lang="ru-RU" sz="2400" kern="1200" dirty="0"/>
            <a:t>»</a:t>
          </a:r>
        </a:p>
      </dsp:txBody>
      <dsp:txXfrm>
        <a:off x="288037" y="4104454"/>
        <a:ext cx="8334824" cy="828899"/>
      </dsp:txXfrm>
    </dsp:sp>
    <dsp:sp modelId="{3293CC3C-A550-4AD3-8876-E31D01CA36E0}">
      <dsp:nvSpPr>
        <dsp:cNvPr id="0" name=""/>
        <dsp:cNvSpPr/>
      </dsp:nvSpPr>
      <dsp:spPr>
        <a:xfrm>
          <a:off x="191326" y="5421343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BD35-3EBF-4622-AA2A-3B842B9A3A24}">
      <dsp:nvSpPr>
        <dsp:cNvPr id="0" name=""/>
        <dsp:cNvSpPr/>
      </dsp:nvSpPr>
      <dsp:spPr>
        <a:xfrm>
          <a:off x="0" y="2742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9C332-3F50-4A57-AC39-168AEB120BAE}">
      <dsp:nvSpPr>
        <dsp:cNvPr id="0" name=""/>
        <dsp:cNvSpPr/>
      </dsp:nvSpPr>
      <dsp:spPr>
        <a:xfrm flipH="1">
          <a:off x="0" y="2742"/>
          <a:ext cx="191326" cy="561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0" y="2742"/>
        <a:ext cx="191326" cy="5611139"/>
      </dsp:txXfrm>
    </dsp:sp>
    <dsp:sp modelId="{D3DE7BBB-1C51-4A18-B4B1-7202A4EB005F}">
      <dsp:nvSpPr>
        <dsp:cNvPr id="0" name=""/>
        <dsp:cNvSpPr/>
      </dsp:nvSpPr>
      <dsp:spPr>
        <a:xfrm>
          <a:off x="288037" y="0"/>
          <a:ext cx="8021012" cy="145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Постановление Совета Министров РСФСР от 03.11.1961 г. № 1352        «</a:t>
          </a:r>
          <a:r>
            <a:rPr lang="ru-RU" sz="2200" b="1" kern="1200" dirty="0"/>
            <a:t>О мерах помощи по дальнейшему развитию экономики и культуры Тувинской АССР</a:t>
          </a:r>
          <a:r>
            <a:rPr lang="ru-RU" sz="2200" kern="1200" dirty="0"/>
            <a:t>»</a:t>
          </a:r>
        </a:p>
      </dsp:txBody>
      <dsp:txXfrm>
        <a:off x="288037" y="0"/>
        <a:ext cx="8021012" cy="1457825"/>
      </dsp:txXfrm>
    </dsp:sp>
    <dsp:sp modelId="{2EAB8A7C-D7B5-4CF1-9C8D-058CBCE85506}">
      <dsp:nvSpPr>
        <dsp:cNvPr id="0" name=""/>
        <dsp:cNvSpPr/>
      </dsp:nvSpPr>
      <dsp:spPr>
        <a:xfrm>
          <a:off x="215997" y="1139113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730A-12CE-4409-82C9-AFD37803B880}">
      <dsp:nvSpPr>
        <dsp:cNvPr id="0" name=""/>
        <dsp:cNvSpPr/>
      </dsp:nvSpPr>
      <dsp:spPr>
        <a:xfrm>
          <a:off x="216028" y="1182446"/>
          <a:ext cx="8028280" cy="98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Постановление Совета Министров СССР от 25.09.1967 г.  № 879             «</a:t>
          </a:r>
          <a:r>
            <a:rPr lang="ru-RU" sz="2200" b="1" kern="1200" dirty="0"/>
            <a:t>О мерах помощи Тувинской АССР в развитии производственных сил</a:t>
          </a:r>
          <a:r>
            <a:rPr lang="ru-RU" sz="2200" kern="1200" dirty="0"/>
            <a:t>»</a:t>
          </a:r>
        </a:p>
      </dsp:txBody>
      <dsp:txXfrm>
        <a:off x="216028" y="1182446"/>
        <a:ext cx="8028280" cy="983914"/>
      </dsp:txXfrm>
    </dsp:sp>
    <dsp:sp modelId="{B9D445BB-4BF8-4A60-B61B-361830DFED9C}">
      <dsp:nvSpPr>
        <dsp:cNvPr id="0" name=""/>
        <dsp:cNvSpPr/>
      </dsp:nvSpPr>
      <dsp:spPr>
        <a:xfrm>
          <a:off x="215997" y="2293743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E33FB-6DE9-41B3-9B9C-813242AA016D}">
      <dsp:nvSpPr>
        <dsp:cNvPr id="0" name=""/>
        <dsp:cNvSpPr/>
      </dsp:nvSpPr>
      <dsp:spPr>
        <a:xfrm>
          <a:off x="216028" y="2364892"/>
          <a:ext cx="8020900" cy="107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Постановление Совета Министров РСФСР от 29.05.1973 г. № 283                              «</a:t>
          </a:r>
          <a:r>
            <a:rPr lang="ru-RU" sz="2200" b="1" kern="1200" dirty="0"/>
            <a:t>О мерах по дальнейшему развитию овцеводства в Тувинской АССР</a:t>
          </a:r>
          <a:r>
            <a:rPr lang="ru-RU" sz="2200" kern="1200" dirty="0"/>
            <a:t>»</a:t>
          </a:r>
        </a:p>
      </dsp:txBody>
      <dsp:txXfrm>
        <a:off x="216028" y="2364892"/>
        <a:ext cx="8020900" cy="1079625"/>
      </dsp:txXfrm>
    </dsp:sp>
    <dsp:sp modelId="{CB67325C-37D2-44E2-ABC6-8B71EADB511E}">
      <dsp:nvSpPr>
        <dsp:cNvPr id="0" name=""/>
        <dsp:cNvSpPr/>
      </dsp:nvSpPr>
      <dsp:spPr>
        <a:xfrm>
          <a:off x="144036" y="3402378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05D73-BFB0-4C5A-8266-CA903017BAD2}">
      <dsp:nvSpPr>
        <dsp:cNvPr id="0" name=""/>
        <dsp:cNvSpPr/>
      </dsp:nvSpPr>
      <dsp:spPr>
        <a:xfrm>
          <a:off x="216028" y="3399534"/>
          <a:ext cx="7970471" cy="88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Постановление  ЦК КПСС от 10.12.1976 г. № 1020 «</a:t>
          </a:r>
          <a:r>
            <a:rPr lang="ru-RU" sz="2200" b="1" kern="1200" dirty="0"/>
            <a:t>О мерах по дальнейшему комплексному развитию производственных сил Тувинской АССР»</a:t>
          </a:r>
          <a:endParaRPr lang="ru-RU" sz="2200" kern="1200" dirty="0"/>
        </a:p>
      </dsp:txBody>
      <dsp:txXfrm>
        <a:off x="216028" y="3399534"/>
        <a:ext cx="7970471" cy="883623"/>
      </dsp:txXfrm>
    </dsp:sp>
    <dsp:sp modelId="{C229F076-FE17-4C60-83F3-504FAFFBB796}">
      <dsp:nvSpPr>
        <dsp:cNvPr id="0" name=""/>
        <dsp:cNvSpPr/>
      </dsp:nvSpPr>
      <dsp:spPr>
        <a:xfrm>
          <a:off x="144036" y="4509027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CED3D-1748-4257-9A5B-7E35AD195B03}">
      <dsp:nvSpPr>
        <dsp:cNvPr id="0" name=""/>
        <dsp:cNvSpPr/>
      </dsp:nvSpPr>
      <dsp:spPr>
        <a:xfrm>
          <a:off x="216028" y="4508078"/>
          <a:ext cx="8334824" cy="92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Постановление  Совета Министров СССР от 21.04.1985 г. № 297      «</a:t>
          </a:r>
          <a:r>
            <a:rPr lang="ru-RU" sz="2200" b="1" kern="1200" dirty="0"/>
            <a:t>О мерах по ускорению экономического и социального развития Тувинской АССР</a:t>
          </a:r>
          <a:r>
            <a:rPr lang="ru-RU" sz="2200" kern="1200" dirty="0"/>
            <a:t>»</a:t>
          </a:r>
        </a:p>
      </dsp:txBody>
      <dsp:txXfrm>
        <a:off x="216028" y="4508078"/>
        <a:ext cx="8334824" cy="923317"/>
      </dsp:txXfrm>
    </dsp:sp>
    <dsp:sp modelId="{3293CC3C-A550-4AD3-8876-E31D01CA36E0}">
      <dsp:nvSpPr>
        <dsp:cNvPr id="0" name=""/>
        <dsp:cNvSpPr/>
      </dsp:nvSpPr>
      <dsp:spPr>
        <a:xfrm>
          <a:off x="288015" y="5616404"/>
          <a:ext cx="5697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BD35-3EBF-4622-AA2A-3B842B9A3A24}">
      <dsp:nvSpPr>
        <dsp:cNvPr id="0" name=""/>
        <dsp:cNvSpPr/>
      </dsp:nvSpPr>
      <dsp:spPr>
        <a:xfrm>
          <a:off x="0" y="2742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9C332-3F50-4A57-AC39-168AEB120BAE}">
      <dsp:nvSpPr>
        <dsp:cNvPr id="0" name=""/>
        <dsp:cNvSpPr/>
      </dsp:nvSpPr>
      <dsp:spPr>
        <a:xfrm flipH="1">
          <a:off x="0" y="2742"/>
          <a:ext cx="184752" cy="561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0" y="2742"/>
        <a:ext cx="184752" cy="5611139"/>
      </dsp:txXfrm>
    </dsp:sp>
    <dsp:sp modelId="{D3DE7BBB-1C51-4A18-B4B1-7202A4EB005F}">
      <dsp:nvSpPr>
        <dsp:cNvPr id="0" name=""/>
        <dsp:cNvSpPr/>
      </dsp:nvSpPr>
      <dsp:spPr>
        <a:xfrm>
          <a:off x="208605" y="0"/>
          <a:ext cx="8344070" cy="145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Указ Президента Российской Федерации от 02.09.1992 г. № 1045 «</a:t>
          </a:r>
          <a:r>
            <a:rPr lang="ru-RU" sz="2000" b="1" kern="1200" dirty="0"/>
            <a:t>О неотложных мерах по стабилизации экономики и развитию социальной сферы Республики Тува</a:t>
          </a:r>
          <a:r>
            <a:rPr lang="ru-RU" sz="2000" kern="1200" dirty="0"/>
            <a:t>»</a:t>
          </a:r>
        </a:p>
      </dsp:txBody>
      <dsp:txXfrm>
        <a:off x="208605" y="0"/>
        <a:ext cx="8344070" cy="1457825"/>
      </dsp:txXfrm>
    </dsp:sp>
    <dsp:sp modelId="{2EAB8A7C-D7B5-4CF1-9C8D-058CBCE85506}">
      <dsp:nvSpPr>
        <dsp:cNvPr id="0" name=""/>
        <dsp:cNvSpPr/>
      </dsp:nvSpPr>
      <dsp:spPr>
        <a:xfrm>
          <a:off x="278119" y="1008112"/>
          <a:ext cx="5501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2730A-12CE-4409-82C9-AFD37803B880}">
      <dsp:nvSpPr>
        <dsp:cNvPr id="0" name=""/>
        <dsp:cNvSpPr/>
      </dsp:nvSpPr>
      <dsp:spPr>
        <a:xfrm>
          <a:off x="208605" y="1008115"/>
          <a:ext cx="8255424" cy="98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Постановление Правительства РФ от 18.06.1994 г.  № 856 «</a:t>
          </a:r>
          <a:r>
            <a:rPr lang="ru-RU" sz="2000" b="1" kern="1200" dirty="0"/>
            <a:t>О повышении районных коэффициентов в Республике Тыва в связи с отнесением ее территории к районам Крайнего Севера и приравненных к ним местностях</a:t>
          </a:r>
          <a:r>
            <a:rPr lang="ru-RU" sz="2000" kern="1200" dirty="0"/>
            <a:t>»</a:t>
          </a:r>
        </a:p>
      </dsp:txBody>
      <dsp:txXfrm>
        <a:off x="208605" y="1008115"/>
        <a:ext cx="8255424" cy="983914"/>
      </dsp:txXfrm>
    </dsp:sp>
    <dsp:sp modelId="{B9D445BB-4BF8-4A60-B61B-361830DFED9C}">
      <dsp:nvSpPr>
        <dsp:cNvPr id="0" name=""/>
        <dsp:cNvSpPr/>
      </dsp:nvSpPr>
      <dsp:spPr>
        <a:xfrm>
          <a:off x="278119" y="2304256"/>
          <a:ext cx="5501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E33FB-6DE9-41B3-9B9C-813242AA016D}">
      <dsp:nvSpPr>
        <dsp:cNvPr id="0" name=""/>
        <dsp:cNvSpPr/>
      </dsp:nvSpPr>
      <dsp:spPr>
        <a:xfrm>
          <a:off x="208605" y="2304258"/>
          <a:ext cx="8269892" cy="107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Постановление Правительства РФ от 16.09.1999 г. № 1045 «</a:t>
          </a:r>
          <a:r>
            <a:rPr lang="ru-RU" sz="2000" b="1" kern="1200" dirty="0"/>
            <a:t>О мерах по стабилизации социально-экономического положения Республики Тыва и созданию условий для устойчивого роста доходной части республиканского бюджета</a:t>
          </a:r>
          <a:r>
            <a:rPr lang="ru-RU" sz="2000" kern="1200" dirty="0"/>
            <a:t>»</a:t>
          </a:r>
        </a:p>
      </dsp:txBody>
      <dsp:txXfrm>
        <a:off x="208605" y="2304258"/>
        <a:ext cx="8269892" cy="1079625"/>
      </dsp:txXfrm>
    </dsp:sp>
    <dsp:sp modelId="{CB67325C-37D2-44E2-ABC6-8B71EADB511E}">
      <dsp:nvSpPr>
        <dsp:cNvPr id="0" name=""/>
        <dsp:cNvSpPr/>
      </dsp:nvSpPr>
      <dsp:spPr>
        <a:xfrm>
          <a:off x="288022" y="3600400"/>
          <a:ext cx="5501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05D73-BFB0-4C5A-8266-CA903017BAD2}">
      <dsp:nvSpPr>
        <dsp:cNvPr id="0" name=""/>
        <dsp:cNvSpPr/>
      </dsp:nvSpPr>
      <dsp:spPr>
        <a:xfrm>
          <a:off x="216001" y="4608507"/>
          <a:ext cx="8128662" cy="88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Распоряжение Правительства РФ от 17.04.2015 г. № 678-р «</a:t>
          </a:r>
          <a:r>
            <a:rPr lang="ru-RU" sz="2000" b="1" kern="1200" dirty="0"/>
            <a:t>Об утверждении Плана мероприятий, направленных на социально-экономическое развитие Республики Тыва, на 2015-2025 годы»</a:t>
          </a:r>
          <a:endParaRPr lang="ru-RU" sz="2000" kern="1200" dirty="0"/>
        </a:p>
      </dsp:txBody>
      <dsp:txXfrm>
        <a:off x="216001" y="4608507"/>
        <a:ext cx="8128662" cy="883623"/>
      </dsp:txXfrm>
    </dsp:sp>
    <dsp:sp modelId="{C229F076-FE17-4C60-83F3-504FAFFBB796}">
      <dsp:nvSpPr>
        <dsp:cNvPr id="0" name=""/>
        <dsp:cNvSpPr/>
      </dsp:nvSpPr>
      <dsp:spPr>
        <a:xfrm>
          <a:off x="216003" y="4608512"/>
          <a:ext cx="5501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CED3D-1748-4257-9A5B-7E35AD195B03}">
      <dsp:nvSpPr>
        <dsp:cNvPr id="0" name=""/>
        <dsp:cNvSpPr/>
      </dsp:nvSpPr>
      <dsp:spPr>
        <a:xfrm>
          <a:off x="216001" y="3600402"/>
          <a:ext cx="8048437" cy="923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Указ Президента Российской Федерации от 08.08.2011 г. № 1057 «</a:t>
          </a:r>
          <a:r>
            <a:rPr lang="ru-RU" sz="2000" b="1" kern="1200" dirty="0"/>
            <a:t>О праздновании 100-летия единения России и Тувы и основания г. Кызыла</a:t>
          </a:r>
          <a:r>
            <a:rPr lang="ru-RU" sz="2000" kern="1200" dirty="0"/>
            <a:t>»</a:t>
          </a:r>
        </a:p>
      </dsp:txBody>
      <dsp:txXfrm>
        <a:off x="216001" y="3600402"/>
        <a:ext cx="8048437" cy="923317"/>
      </dsp:txXfrm>
    </dsp:sp>
    <dsp:sp modelId="{3293CC3C-A550-4AD3-8876-E31D01CA36E0}">
      <dsp:nvSpPr>
        <dsp:cNvPr id="0" name=""/>
        <dsp:cNvSpPr/>
      </dsp:nvSpPr>
      <dsp:spPr>
        <a:xfrm>
          <a:off x="278119" y="5616404"/>
          <a:ext cx="5501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769E1-CBE6-434D-9B00-33C2FE275BA3}">
      <dsp:nvSpPr>
        <dsp:cNvPr id="0" name=""/>
        <dsp:cNvSpPr/>
      </dsp:nvSpPr>
      <dsp:spPr>
        <a:xfrm>
          <a:off x="1674828" y="1500"/>
          <a:ext cx="1814475" cy="18144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57" tIns="38100" rIns="9985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1958 г.</a:t>
          </a:r>
        </a:p>
      </dsp:txBody>
      <dsp:txXfrm>
        <a:off x="1940552" y="267224"/>
        <a:ext cx="1283027" cy="1283027"/>
      </dsp:txXfrm>
    </dsp:sp>
    <dsp:sp modelId="{9DACDDA4-4C74-4DAB-A19B-386CF1CAABA6}">
      <dsp:nvSpPr>
        <dsp:cNvPr id="0" name=""/>
        <dsp:cNvSpPr/>
      </dsp:nvSpPr>
      <dsp:spPr>
        <a:xfrm>
          <a:off x="3137248" y="750"/>
          <a:ext cx="1814475" cy="18144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57" tIns="38100" rIns="9985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1974 г.</a:t>
          </a:r>
        </a:p>
      </dsp:txBody>
      <dsp:txXfrm>
        <a:off x="3402972" y="266474"/>
        <a:ext cx="1283027" cy="1283027"/>
      </dsp:txXfrm>
    </dsp:sp>
    <dsp:sp modelId="{21F09982-1D70-470F-99A1-524555E5610B}">
      <dsp:nvSpPr>
        <dsp:cNvPr id="0" name=""/>
        <dsp:cNvSpPr/>
      </dsp:nvSpPr>
      <dsp:spPr>
        <a:xfrm>
          <a:off x="4588828" y="750"/>
          <a:ext cx="1814475" cy="18144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57" tIns="38100" rIns="9985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1980 г.</a:t>
          </a:r>
          <a:endParaRPr lang="ru-RU" sz="3000" kern="1200" dirty="0"/>
        </a:p>
      </dsp:txBody>
      <dsp:txXfrm>
        <a:off x="4854552" y="266474"/>
        <a:ext cx="1283027" cy="1283027"/>
      </dsp:txXfrm>
    </dsp:sp>
    <dsp:sp modelId="{B0C8ACF1-F545-45FF-8C8F-AFE06895E884}">
      <dsp:nvSpPr>
        <dsp:cNvPr id="0" name=""/>
        <dsp:cNvSpPr/>
      </dsp:nvSpPr>
      <dsp:spPr>
        <a:xfrm>
          <a:off x="6040408" y="750"/>
          <a:ext cx="1814475" cy="18144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57" tIns="38100" rIns="9985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1988 г.</a:t>
          </a:r>
        </a:p>
      </dsp:txBody>
      <dsp:txXfrm>
        <a:off x="6306132" y="266474"/>
        <a:ext cx="1283027" cy="1283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F650C-567B-4B4D-9D34-121C1A5CB192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C836-00F5-4F8A-BC53-E6D08FBEA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20DF-0AE4-4BB2-860B-3040942D02D4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7B0A-BED0-4F95-84E5-FB4F42E306C2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253B-8914-4691-B02C-2D7D79D1DFAF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6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73F4-80D5-4542-AE8F-A1216AB72AD8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6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80E9-784A-4A4C-B1DF-4401995D725F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139F-A51F-4735-BDFD-09991D9A21A6}" type="datetime1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1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2EA-95EE-4664-AD5A-2FE8DA31DA14}" type="datetime1">
              <a:rPr lang="ru-RU" smtClean="0"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7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C65E-09B4-4C84-A26E-DDA56131C123}" type="datetime1">
              <a:rPr lang="ru-RU" smtClean="0"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4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28D-3092-4841-9CBE-DF4BECB1AA89}" type="datetime1">
              <a:rPr lang="ru-RU" smtClean="0"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5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E9A2-8D50-4A02-BA3B-9AFEA402A8A1}" type="datetime1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7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A918-A95D-41AC-B4EF-CC77D031FDB1}" type="datetime1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82D3-2D8E-4009-948F-0EF38C40D4BB}" type="datetime1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5CC2D-0E09-448D-990A-35B61DD59B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2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08" y="31409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решения по социально-экономическому развитию Тувы с момента вхождения в состав СССР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7776864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Автор: директор ТИГПИ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Донгак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Б.А.</a:t>
            </a:r>
          </a:p>
          <a:p>
            <a:pPr algn="r"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Кызыл – 2019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68" y="1124746"/>
            <a:ext cx="2253615" cy="193027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7576" y="260649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7576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7576" y="44625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ТУВИНСКИЙ ИНСТИТУТ ГУМАНИТАРНЫХ И ПРИКЛАДНЫХ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СОЦИАЛЬНО-ЭКОНОМИЧЕСКИХ ИССЛЕДОВАНИЙ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 ПРАВИТЕЛЬСТВЕ РЕСПУБЛИКИ ТЫВА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02BFD9-DFB5-4A93-BDC7-F55051EC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13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уян\Downloads\Кластер карта Тувы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5184"/>
            <a:ext cx="6781800" cy="1600200"/>
          </a:xfrm>
        </p:spPr>
        <p:txBody>
          <a:bodyPr>
            <a:noAutofit/>
          </a:bodyPr>
          <a:lstStyle/>
          <a:p>
            <a:r>
              <a:rPr lang="ru-RU" sz="2800" dirty="0"/>
              <a:t>Влияние перспективных транспортных узлов на экономические зоны Тувы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11D40-AF04-4D52-ACE5-4B0B5C6A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2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Форсайт-анализ: создание </a:t>
            </a:r>
            <a:r>
              <a:rPr lang="ru-RU" sz="2800" b="1" dirty="0" err="1"/>
              <a:t>этнокластеров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/>
              <a:t>(Возможные экономические модели)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412776"/>
            <a:ext cx="7543800" cy="46154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Создает эффект сглаживания пространственной поляризации социально-экономического развития Тувы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Усиление синергетического эффекта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Оптимальное размещения производительных сил с учетом важных ресурсов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Равномерное размещение и развития социальной инфраструктуры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предпринимательства и стимулирование легализации неформального сектора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Поддержка в целом экосистемы (сохранение культуры, языка и традиций этноса, реализация социальной модели «жизненный цикл» и т.д.)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DFC6E5-0FC6-4DB3-ACAC-5CC6E81C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ru-RU" b="1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779B75-860B-4BD7-A0BA-572D1124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Работа с архивными материалами государственных документов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60357244"/>
              </p:ext>
            </p:extLst>
          </p:nvPr>
        </p:nvGraphicFramePr>
        <p:xfrm>
          <a:off x="395536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42662-68F6-4949-8182-A9487133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2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Основные документы в момент образования Тувинской автономной области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5977565"/>
              </p:ext>
            </p:extLst>
          </p:nvPr>
        </p:nvGraphicFramePr>
        <p:xfrm>
          <a:off x="467544" y="1052736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1BB875-19C4-49C2-881B-6D14B1BD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6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Первый пятилетний план развития хозяйства и культуры Тувинской автономной области (1946-1950 гг.)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99106361"/>
              </p:ext>
            </p:extLst>
          </p:nvPr>
        </p:nvGraphicFramePr>
        <p:xfrm>
          <a:off x="251520" y="1052736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B515ED-4122-406D-8056-D3F267A4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0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Основные документы, повлиявшие на развитие Тувинской АССР (1961-1991 гг.)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9797950"/>
              </p:ext>
            </p:extLst>
          </p:nvPr>
        </p:nvGraphicFramePr>
        <p:xfrm>
          <a:off x="179512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22F492-A4B3-483E-B844-6FD5E2E7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0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/>
              <a:t>Крупные промышленные предприятия </a:t>
            </a:r>
            <a:r>
              <a:rPr lang="ru-RU" sz="2400" b="1" dirty="0" err="1"/>
              <a:t>ТувАССР</a:t>
            </a:r>
            <a:br>
              <a:rPr lang="ru-RU" sz="2400" b="1" dirty="0"/>
            </a:br>
            <a:r>
              <a:rPr lang="ru-RU" sz="2400" b="1" dirty="0"/>
              <a:t>реализованные по Постановлению </a:t>
            </a:r>
            <a:r>
              <a:rPr lang="ru-RU" sz="2400" b="1" dirty="0" err="1"/>
              <a:t>СовМин</a:t>
            </a:r>
            <a:r>
              <a:rPr lang="ru-RU" sz="2400" b="1" dirty="0"/>
              <a:t> СССР от 25.09.1967 г.  №879  </a:t>
            </a:r>
            <a:r>
              <a:rPr lang="ru-RU" sz="2200" b="1" dirty="0"/>
              <a:t>«О мерах помощи </a:t>
            </a:r>
            <a:r>
              <a:rPr lang="ru-RU" sz="2200" b="1" dirty="0" err="1"/>
              <a:t>ТувАССР</a:t>
            </a:r>
            <a:r>
              <a:rPr lang="ru-RU" sz="2200" b="1" dirty="0"/>
              <a:t> в развитии производственных сил»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6293" y="763575"/>
            <a:ext cx="2611787" cy="358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606" y="810459"/>
            <a:ext cx="261178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2790" y="3789040"/>
            <a:ext cx="38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Комбинат «Туваасбест»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6480" y="3789040"/>
            <a:ext cx="4119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Комбинат «Тувакобальт»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3078" y="3690680"/>
            <a:ext cx="2518215" cy="358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67" y="4223152"/>
            <a:ext cx="3512473" cy="251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95AF320-DA9E-4798-B79E-E33B0055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Важные документы, повлиявшие на развитие Республики Тыва (1992-2018 гг.)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4610295"/>
              </p:ext>
            </p:extLst>
          </p:nvPr>
        </p:nvGraphicFramePr>
        <p:xfrm>
          <a:off x="179512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E32526-96D5-47C6-B569-9CD9A84A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130"/>
          </a:xfrm>
        </p:spPr>
        <p:txBody>
          <a:bodyPr>
            <a:noAutofit/>
          </a:bodyPr>
          <a:lstStyle/>
          <a:p>
            <a:r>
              <a:rPr lang="ru-RU" sz="2200" b="1" dirty="0"/>
              <a:t>Крупные совещания и научно-практические конференции ведомств СССР и Академии наук СССР о перспективах развития Тувы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516445"/>
              </p:ext>
            </p:extLst>
          </p:nvPr>
        </p:nvGraphicFramePr>
        <p:xfrm>
          <a:off x="0" y="1124744"/>
          <a:ext cx="9540552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2339752" y="2924944"/>
            <a:ext cx="484632" cy="504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779912" y="2924944"/>
            <a:ext cx="484632" cy="504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220072" y="2944376"/>
            <a:ext cx="484632" cy="504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32240" y="2944376"/>
            <a:ext cx="484632" cy="50405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3451206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Развертывание геолого-разведочных работ и подготовка к освоению месторождений полезных ископаемых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Строительство железной дороги и развитие автодорожной сети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Создание крупных предприятий топливно-энергетической и металлургической промышленности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Развитие овцеводства и освоение целинных, заболоченных земель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Проведение комплексных экономических исследований для создания высокоэффективного Тувинского территориально-производственного комплекса с опорой на горнодобывающий и агропромышленный комплексы</a:t>
            </a:r>
          </a:p>
          <a:p>
            <a:pPr algn="just"/>
            <a:endParaRPr lang="ru-RU" sz="200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6F54F3-2027-4163-BE88-96443A06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4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>
                <a:cs typeface="Times New Roman" pitchFamily="18" charset="0"/>
              </a:rPr>
              <a:t>Основные социально-экономические показатели Республики Тыва 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за 1945-2018 годы (</a:t>
            </a:r>
            <a:r>
              <a:rPr lang="ru-RU" sz="2000" dirty="0"/>
              <a:t>в фактически действовавших ценах</a:t>
            </a:r>
            <a:r>
              <a:rPr lang="ru-RU" sz="2000" b="1" dirty="0">
                <a:cs typeface="Times New Roman" pitchFamily="18" charset="0"/>
              </a:rPr>
              <a:t>)</a:t>
            </a:r>
            <a:endParaRPr lang="ru-RU" sz="2400" b="1" dirty="0"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45896"/>
              </p:ext>
            </p:extLst>
          </p:nvPr>
        </p:nvGraphicFramePr>
        <p:xfrm>
          <a:off x="467544" y="908720"/>
          <a:ext cx="8280918" cy="5735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Численность населения (на конец года), тыс.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Среднемесячная номинальная начисленная заработная плата работающих в экономике,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35 778,8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Объем промышленной продукции,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830,4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32 386,9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Продукция сельского хозяйства в хозяйствах всех категорий,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1 261,5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6 064,7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Ввод в действие жилых домов, тыс. кв.</a:t>
                      </a:r>
                      <a:r>
                        <a:rPr lang="ru-RU" sz="1600" baseline="0" dirty="0"/>
                        <a:t> м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Оборот розничной торговли, млн. руб.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399,9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1 787,4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23 653,4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Доходы консолидированного бюджета,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266,4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1 606,4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39 397,9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Общее поголовье скота в хозяйствах всех категорий, </a:t>
                      </a:r>
                    </a:p>
                    <a:p>
                      <a:pPr algn="ctr"/>
                      <a:r>
                        <a:rPr lang="ru-RU" sz="1600" dirty="0"/>
                        <a:t>тыс. голов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755,3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1 086,4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1 546,2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786,8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1 424,8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E20346-49AF-4A48-9CCC-7AA59014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2EE5CC2D-0E09-448D-990A-35B61DD59BB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18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858</Words>
  <Application>Microsoft Office PowerPoint</Application>
  <PresentationFormat>Экран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Ключевые решения по социально-экономическому развитию Тувы с момента вхождения в состав СССР</vt:lpstr>
      <vt:lpstr>Работа с архивными материалами государственных документов </vt:lpstr>
      <vt:lpstr>Основные документы в момент образования Тувинской автономной области </vt:lpstr>
      <vt:lpstr>Первый пятилетний план развития хозяйства и культуры Тувинской автономной области (1946-1950 гг.) </vt:lpstr>
      <vt:lpstr>Основные документы, повлиявшие на развитие Тувинской АССР (1961-1991 гг.)</vt:lpstr>
      <vt:lpstr>Крупные промышленные предприятия ТувАССР реализованные по Постановлению СовМин СССР от 25.09.1967 г.  №879  «О мерах помощи ТувАССР в развитии производственных сил»</vt:lpstr>
      <vt:lpstr>Важные документы, повлиявшие на развитие Республики Тыва (1992-2018 гг.)</vt:lpstr>
      <vt:lpstr>Крупные совещания и научно-практические конференции ведомств СССР и Академии наук СССР о перспективах развития Тувы</vt:lpstr>
      <vt:lpstr>Основные социально-экономические показатели Республики Тыва  за 1945-2018 годы (в фактически действовавших ценах)</vt:lpstr>
      <vt:lpstr>Влияние перспективных транспортных узлов на экономические зоны Тувы</vt:lpstr>
      <vt:lpstr>Форсайт-анализ: создание этнокластеров. (Возможные экономические модели)</vt:lpstr>
      <vt:lpstr>Спасибо за внимание!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решения по социально-экономическому развитию Тувы с момента вхождения в состав СССР</dc:title>
  <dc:creator>Кан-Демир Ооржак</dc:creator>
  <cp:lastModifiedBy>Syldys</cp:lastModifiedBy>
  <cp:revision>40</cp:revision>
  <dcterms:created xsi:type="dcterms:W3CDTF">2019-10-07T07:20:37Z</dcterms:created>
  <dcterms:modified xsi:type="dcterms:W3CDTF">2019-10-13T12:41:36Z</dcterms:modified>
</cp:coreProperties>
</file>